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6" r:id="rId5"/>
  </p:sldMasterIdLst>
  <p:sldIdLst>
    <p:sldId id="256" r:id="rId6"/>
    <p:sldId id="257" r:id="rId7"/>
    <p:sldId id="260" r:id="rId8"/>
    <p:sldId id="259"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921A"/>
    <a:srgbClr val="A2C617"/>
    <a:srgbClr val="007BC2"/>
    <a:srgbClr val="A84D97"/>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EE9D58-B487-47C5-8B7A-78C1DBB40891}" v="7" dt="2021-03-31T13:24:16.0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87" y="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1800000">
            <a:off x="201948" y="1277896"/>
            <a:ext cx="5555970" cy="1394549"/>
          </a:xfrm>
        </p:spPr>
        <p:txBody>
          <a:bodyPr lIns="0" tIns="0" rIns="0" bIns="0" anchor="ctr" anchorCtr="0"/>
          <a:lstStyle>
            <a:lvl1pPr algn="ctr">
              <a:defRPr/>
            </a:lvl1pPr>
          </a:lstStyle>
          <a:p>
            <a:r>
              <a:rPr lang="en-US" dirty="0"/>
              <a:t>Click to edit Master title style</a:t>
            </a:r>
            <a:endParaRPr lang="en-GB" dirty="0"/>
          </a:p>
        </p:txBody>
      </p:sp>
    </p:spTree>
    <p:extLst>
      <p:ext uri="{BB962C8B-B14F-4D97-AF65-F5344CB8AC3E}">
        <p14:creationId xmlns:p14="http://schemas.microsoft.com/office/powerpoint/2010/main" val="1348439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Bra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GB"/>
          </a:p>
        </p:txBody>
      </p:sp>
      <p:sp>
        <p:nvSpPr>
          <p:cNvPr id="16" name="Text Placeholder 15"/>
          <p:cNvSpPr>
            <a:spLocks noGrp="1"/>
          </p:cNvSpPr>
          <p:nvPr>
            <p:ph type="body" sz="quarter" idx="10"/>
          </p:nvPr>
        </p:nvSpPr>
        <p:spPr>
          <a:xfrm>
            <a:off x="539551" y="1440000"/>
            <a:ext cx="8064000" cy="450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0240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rgbClr val="A84D97"/>
                </a:solidFill>
              </a:defRPr>
            </a:lvl1pPr>
          </a:lstStyle>
          <a:p>
            <a:r>
              <a:rPr lang="en-US" dirty="0"/>
              <a:t>Click to edit Master title style</a:t>
            </a:r>
            <a:endParaRPr lang="en-GB" dirty="0"/>
          </a:p>
        </p:txBody>
      </p:sp>
      <p:sp>
        <p:nvSpPr>
          <p:cNvPr id="7" name="Text Placeholder 15"/>
          <p:cNvSpPr>
            <a:spLocks noGrp="1"/>
          </p:cNvSpPr>
          <p:nvPr>
            <p:ph type="body" sz="quarter" idx="10"/>
          </p:nvPr>
        </p:nvSpPr>
        <p:spPr>
          <a:xfrm>
            <a:off x="539551" y="1440000"/>
            <a:ext cx="8064000" cy="4500000"/>
          </a:xfrm>
        </p:spPr>
        <p:txBody>
          <a:bodyPr/>
          <a:lstStyle>
            <a:lvl1pPr>
              <a:buClr>
                <a:srgbClr val="A84D97"/>
              </a:buClr>
              <a:defRPr/>
            </a:lvl1pPr>
            <a:lvl2pPr>
              <a:buClr>
                <a:srgbClr val="A84D97"/>
              </a:buClr>
              <a:defRPr/>
            </a:lvl2pPr>
            <a:lvl3pPr>
              <a:buClr>
                <a:srgbClr val="A84D97"/>
              </a:buClr>
              <a:defRPr/>
            </a:lvl3pPr>
            <a:lvl4pPr>
              <a:buClr>
                <a:srgbClr val="A84D97"/>
              </a:buClr>
              <a:defRPr/>
            </a:lvl4pPr>
            <a:lvl5pPr>
              <a:buClr>
                <a:srgbClr val="A84D9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6160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C2"/>
                </a:solidFill>
              </a:defRPr>
            </a:lvl1pPr>
          </a:lstStyle>
          <a:p>
            <a:r>
              <a:rPr lang="en-US" dirty="0"/>
              <a:t>Click to edit Master title style</a:t>
            </a:r>
            <a:endParaRPr lang="en-GB" dirty="0"/>
          </a:p>
        </p:txBody>
      </p:sp>
      <p:sp>
        <p:nvSpPr>
          <p:cNvPr id="8" name="Text Placeholder 15"/>
          <p:cNvSpPr>
            <a:spLocks noGrp="1"/>
          </p:cNvSpPr>
          <p:nvPr>
            <p:ph type="body" sz="quarter" idx="10"/>
          </p:nvPr>
        </p:nvSpPr>
        <p:spPr>
          <a:xfrm>
            <a:off x="539551" y="1440000"/>
            <a:ext cx="8064000" cy="4500000"/>
          </a:xfrm>
        </p:spPr>
        <p:txBody>
          <a:bodyPr/>
          <a:lstStyle>
            <a:lvl1pPr>
              <a:buClr>
                <a:srgbClr val="007BC2"/>
              </a:buClr>
              <a:defRPr/>
            </a:lvl1pPr>
            <a:lvl2pPr>
              <a:buClr>
                <a:srgbClr val="007BC2"/>
              </a:buClr>
              <a:defRPr/>
            </a:lvl2pPr>
            <a:lvl3pPr>
              <a:buClr>
                <a:srgbClr val="007BC2"/>
              </a:buClr>
              <a:defRPr/>
            </a:lvl3pPr>
            <a:lvl4pPr>
              <a:buClr>
                <a:srgbClr val="007BC2"/>
              </a:buClr>
              <a:defRPr/>
            </a:lvl4pPr>
            <a:lvl5pPr>
              <a:buClr>
                <a:srgbClr val="007BC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1808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2C617"/>
                </a:solidFill>
              </a:defRPr>
            </a:lvl1pPr>
          </a:lstStyle>
          <a:p>
            <a:r>
              <a:rPr lang="en-US" dirty="0"/>
              <a:t>Click to edit Master title style</a:t>
            </a:r>
            <a:endParaRPr lang="en-GB" dirty="0"/>
          </a:p>
        </p:txBody>
      </p:sp>
      <p:sp>
        <p:nvSpPr>
          <p:cNvPr id="7" name="Text Placeholder 15"/>
          <p:cNvSpPr>
            <a:spLocks noGrp="1"/>
          </p:cNvSpPr>
          <p:nvPr>
            <p:ph type="body" sz="quarter" idx="10"/>
          </p:nvPr>
        </p:nvSpPr>
        <p:spPr>
          <a:xfrm>
            <a:off x="539551" y="1440000"/>
            <a:ext cx="8064000" cy="4500000"/>
          </a:xfrm>
        </p:spPr>
        <p:txBody>
          <a:bodyPr/>
          <a:lstStyle>
            <a:lvl1pPr>
              <a:buClr>
                <a:srgbClr val="A2C617"/>
              </a:buClr>
              <a:defRPr/>
            </a:lvl1pPr>
            <a:lvl2pPr>
              <a:buClr>
                <a:srgbClr val="A2C617"/>
              </a:buClr>
              <a:defRPr/>
            </a:lvl2pPr>
            <a:lvl3pPr>
              <a:buClr>
                <a:srgbClr val="A2C617"/>
              </a:buClr>
              <a:defRPr/>
            </a:lvl3pPr>
            <a:lvl4pPr>
              <a:buClr>
                <a:srgbClr val="A2C617"/>
              </a:buClr>
              <a:defRPr/>
            </a:lvl4pPr>
            <a:lvl5pPr>
              <a:buClr>
                <a:srgbClr val="A2C61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33445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7196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0"/>
            <a:ext cx="8424000" cy="1143000"/>
          </a:xfrm>
        </p:spPr>
        <p:txBody>
          <a:bodyPr anchor="ctr" anchorCtr="0"/>
          <a:lstStyle>
            <a:lvl1pPr algn="ctr">
              <a:defRPr/>
            </a:lvl1pPr>
          </a:lstStyle>
          <a:p>
            <a:r>
              <a:rPr lang="en-US" dirty="0"/>
              <a:t>Click to edit Master title style</a:t>
            </a:r>
            <a:endParaRPr lang="en-GB" dirty="0"/>
          </a:p>
        </p:txBody>
      </p:sp>
    </p:spTree>
    <p:extLst>
      <p:ext uri="{BB962C8B-B14F-4D97-AF65-F5344CB8AC3E}">
        <p14:creationId xmlns:p14="http://schemas.microsoft.com/office/powerpoint/2010/main" val="1028133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Bra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GB"/>
          </a:p>
        </p:txBody>
      </p:sp>
      <p:sp>
        <p:nvSpPr>
          <p:cNvPr id="16" name="Text Placeholder 15"/>
          <p:cNvSpPr>
            <a:spLocks noGrp="1"/>
          </p:cNvSpPr>
          <p:nvPr>
            <p:ph type="body" sz="quarter" idx="10"/>
          </p:nvPr>
        </p:nvSpPr>
        <p:spPr>
          <a:xfrm>
            <a:off x="539551" y="1440000"/>
            <a:ext cx="8064000" cy="4500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40750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Purp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lvl1pPr>
              <a:defRPr>
                <a:solidFill>
                  <a:srgbClr val="A84D97"/>
                </a:solidFill>
              </a:defRPr>
            </a:lvl1pPr>
          </a:lstStyle>
          <a:p>
            <a:r>
              <a:rPr lang="en-US" dirty="0"/>
              <a:t>Click to edit Master title style</a:t>
            </a:r>
            <a:endParaRPr lang="en-GB" dirty="0"/>
          </a:p>
        </p:txBody>
      </p:sp>
      <p:sp>
        <p:nvSpPr>
          <p:cNvPr id="7" name="Text Placeholder 15"/>
          <p:cNvSpPr>
            <a:spLocks noGrp="1"/>
          </p:cNvSpPr>
          <p:nvPr>
            <p:ph type="body" sz="quarter" idx="10"/>
          </p:nvPr>
        </p:nvSpPr>
        <p:spPr>
          <a:xfrm>
            <a:off x="539551" y="1440000"/>
            <a:ext cx="8064000" cy="4500000"/>
          </a:xfrm>
        </p:spPr>
        <p:txBody>
          <a:bodyPr/>
          <a:lstStyle>
            <a:lvl1pPr>
              <a:buClr>
                <a:srgbClr val="A84D97"/>
              </a:buClr>
              <a:defRPr/>
            </a:lvl1pPr>
            <a:lvl2pPr>
              <a:buClr>
                <a:srgbClr val="A84D97"/>
              </a:buClr>
              <a:defRPr/>
            </a:lvl2pPr>
            <a:lvl3pPr>
              <a:buClr>
                <a:srgbClr val="A84D97"/>
              </a:buClr>
              <a:defRPr/>
            </a:lvl3pPr>
            <a:lvl4pPr>
              <a:buClr>
                <a:srgbClr val="A84D97"/>
              </a:buClr>
              <a:defRPr/>
            </a:lvl4pPr>
            <a:lvl5pPr>
              <a:buClr>
                <a:srgbClr val="A84D9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4430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BC2"/>
                </a:solidFill>
              </a:defRPr>
            </a:lvl1pPr>
          </a:lstStyle>
          <a:p>
            <a:r>
              <a:rPr lang="en-US" dirty="0"/>
              <a:t>Click to edit Master title style</a:t>
            </a:r>
            <a:endParaRPr lang="en-GB" dirty="0"/>
          </a:p>
        </p:txBody>
      </p:sp>
      <p:sp>
        <p:nvSpPr>
          <p:cNvPr id="8" name="Text Placeholder 15"/>
          <p:cNvSpPr>
            <a:spLocks noGrp="1"/>
          </p:cNvSpPr>
          <p:nvPr>
            <p:ph type="body" sz="quarter" idx="10"/>
          </p:nvPr>
        </p:nvSpPr>
        <p:spPr>
          <a:xfrm>
            <a:off x="539551" y="1440000"/>
            <a:ext cx="8064000" cy="4500000"/>
          </a:xfrm>
        </p:spPr>
        <p:txBody>
          <a:bodyPr/>
          <a:lstStyle>
            <a:lvl1pPr>
              <a:buClr>
                <a:srgbClr val="007BC2"/>
              </a:buClr>
              <a:defRPr/>
            </a:lvl1pPr>
            <a:lvl2pPr>
              <a:buClr>
                <a:srgbClr val="007BC2"/>
              </a:buClr>
              <a:defRPr/>
            </a:lvl2pPr>
            <a:lvl3pPr>
              <a:buClr>
                <a:srgbClr val="007BC2"/>
              </a:buClr>
              <a:defRPr/>
            </a:lvl3pPr>
            <a:lvl4pPr>
              <a:buClr>
                <a:srgbClr val="007BC2"/>
              </a:buClr>
              <a:defRPr/>
            </a:lvl4pPr>
            <a:lvl5pPr>
              <a:buClr>
                <a:srgbClr val="007BC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48567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A2C617"/>
                </a:solidFill>
              </a:defRPr>
            </a:lvl1pPr>
          </a:lstStyle>
          <a:p>
            <a:r>
              <a:rPr lang="en-US" dirty="0"/>
              <a:t>Click to edit Master title style</a:t>
            </a:r>
            <a:endParaRPr lang="en-GB" dirty="0"/>
          </a:p>
        </p:txBody>
      </p:sp>
      <p:sp>
        <p:nvSpPr>
          <p:cNvPr id="7" name="Text Placeholder 15"/>
          <p:cNvSpPr>
            <a:spLocks noGrp="1"/>
          </p:cNvSpPr>
          <p:nvPr>
            <p:ph type="body" sz="quarter" idx="10"/>
          </p:nvPr>
        </p:nvSpPr>
        <p:spPr>
          <a:xfrm>
            <a:off x="539551" y="1440000"/>
            <a:ext cx="8064000" cy="4500000"/>
          </a:xfrm>
        </p:spPr>
        <p:txBody>
          <a:bodyPr/>
          <a:lstStyle>
            <a:lvl1pPr>
              <a:buClr>
                <a:srgbClr val="A2C617"/>
              </a:buClr>
              <a:defRPr/>
            </a:lvl1pPr>
            <a:lvl2pPr>
              <a:buClr>
                <a:srgbClr val="A2C617"/>
              </a:buClr>
              <a:defRPr/>
            </a:lvl2pPr>
            <a:lvl3pPr>
              <a:buClr>
                <a:srgbClr val="A2C617"/>
              </a:buClr>
              <a:defRPr/>
            </a:lvl3pPr>
            <a:lvl4pPr>
              <a:buClr>
                <a:srgbClr val="A2C617"/>
              </a:buClr>
              <a:defRPr/>
            </a:lvl4pPr>
            <a:lvl5pPr>
              <a:buClr>
                <a:srgbClr val="A2C617"/>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5276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ack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3203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rot="-1800000">
            <a:off x="555236" y="927615"/>
            <a:ext cx="4617974" cy="1762411"/>
          </a:xfrm>
        </p:spPr>
        <p:txBody>
          <a:bodyPr lIns="0" tIns="0" rIns="0" bIns="0" anchor="ctr" anchorCtr="0"/>
          <a:lstStyle>
            <a:lvl1pPr algn="ctr">
              <a:lnSpc>
                <a:spcPts val="3000"/>
              </a:lnSpc>
              <a:defRPr/>
            </a:lvl1pPr>
          </a:lstStyle>
          <a:p>
            <a:r>
              <a:rPr lang="en-US" dirty="0"/>
              <a:t>Click to edit Master title style</a:t>
            </a:r>
            <a:endParaRPr lang="en-GB" dirty="0"/>
          </a:p>
        </p:txBody>
      </p:sp>
    </p:spTree>
    <p:extLst>
      <p:ext uri="{BB962C8B-B14F-4D97-AF65-F5344CB8AC3E}">
        <p14:creationId xmlns:p14="http://schemas.microsoft.com/office/powerpoint/2010/main" val="416303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0000" y="1800000"/>
            <a:ext cx="8424000" cy="1143000"/>
          </a:xfrm>
        </p:spPr>
        <p:txBody>
          <a:bodyPr anchor="ctr" anchorCtr="0"/>
          <a:lstStyle>
            <a:lvl1pPr algn="ctr">
              <a:defRPr/>
            </a:lvl1pPr>
          </a:lstStyle>
          <a:p>
            <a:r>
              <a:rPr lang="en-US" dirty="0"/>
              <a:t>Click to edit Master title style</a:t>
            </a:r>
            <a:endParaRPr lang="en-GB" dirty="0"/>
          </a:p>
        </p:txBody>
      </p:sp>
    </p:spTree>
    <p:extLst>
      <p:ext uri="{BB962C8B-B14F-4D97-AF65-F5344CB8AC3E}">
        <p14:creationId xmlns:p14="http://schemas.microsoft.com/office/powerpoint/2010/main" val="2057192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360000"/>
            <a:ext cx="8064000" cy="1080000"/>
          </a:xfrm>
          <a:prstGeom prst="rect">
            <a:avLst/>
          </a:prstGeom>
        </p:spPr>
        <p:txBody>
          <a:bodyPr vert="horz" lIns="0" tIns="0" rIns="0" bIns="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540000" y="1440000"/>
            <a:ext cx="8064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561611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lvl1pPr algn="l" defTabSz="914400" rtl="0" eaLnBrk="1" latinLnBrk="0" hangingPunct="1">
        <a:spcBef>
          <a:spcPct val="0"/>
        </a:spcBef>
        <a:buNone/>
        <a:defRPr sz="3600" b="1" kern="1200">
          <a:solidFill>
            <a:srgbClr val="74921A"/>
          </a:solidFill>
          <a:latin typeface="+mj-lt"/>
          <a:ea typeface="+mj-ea"/>
          <a:cs typeface="+mj-cs"/>
        </a:defRPr>
      </a:lvl1pPr>
    </p:titleStyle>
    <p:bodyStyle>
      <a:lvl1pPr marL="342900" indent="-342900" algn="l" defTabSz="914400" rtl="0" eaLnBrk="1" latinLnBrk="0" hangingPunct="1">
        <a:spcBef>
          <a:spcPct val="20000"/>
        </a:spcBef>
        <a:buClr>
          <a:srgbClr val="74921A"/>
        </a:buClr>
        <a:buFont typeface="Arial" pitchFamily="34" charset="0"/>
        <a:buChar char="•"/>
        <a:defRPr sz="2800" kern="1200">
          <a:solidFill>
            <a:srgbClr val="292929"/>
          </a:solidFill>
          <a:latin typeface="+mn-lt"/>
          <a:ea typeface="+mn-ea"/>
          <a:cs typeface="+mn-cs"/>
        </a:defRPr>
      </a:lvl1pPr>
      <a:lvl2pPr marL="742950" indent="-285750" algn="l" defTabSz="914400" rtl="0" eaLnBrk="1" latinLnBrk="0" hangingPunct="1">
        <a:spcBef>
          <a:spcPct val="20000"/>
        </a:spcBef>
        <a:buClr>
          <a:srgbClr val="74921A"/>
        </a:buClr>
        <a:buFont typeface="Arial" pitchFamily="34" charset="0"/>
        <a:buChar char="–"/>
        <a:defRPr sz="2400" kern="1200">
          <a:solidFill>
            <a:srgbClr val="292929"/>
          </a:solidFill>
          <a:latin typeface="+mn-lt"/>
          <a:ea typeface="+mn-ea"/>
          <a:cs typeface="+mn-cs"/>
        </a:defRPr>
      </a:lvl2pPr>
      <a:lvl3pPr marL="1143000" indent="-228600" algn="l" defTabSz="914400" rtl="0" eaLnBrk="1" latinLnBrk="0" hangingPunct="1">
        <a:spcBef>
          <a:spcPct val="20000"/>
        </a:spcBef>
        <a:buClr>
          <a:srgbClr val="74921A"/>
        </a:buClr>
        <a:buFont typeface="Arial" pitchFamily="34" charset="0"/>
        <a:buChar char="•"/>
        <a:defRPr sz="2000" kern="1200">
          <a:solidFill>
            <a:srgbClr val="292929"/>
          </a:solidFill>
          <a:latin typeface="+mn-lt"/>
          <a:ea typeface="+mn-ea"/>
          <a:cs typeface="+mn-cs"/>
        </a:defRPr>
      </a:lvl3pPr>
      <a:lvl4pPr marL="1600200" indent="-228600" algn="l" defTabSz="914400" rtl="0" eaLnBrk="1" latinLnBrk="0" hangingPunct="1">
        <a:spcBef>
          <a:spcPct val="20000"/>
        </a:spcBef>
        <a:buClr>
          <a:srgbClr val="74921A"/>
        </a:buClr>
        <a:buFont typeface="Arial" pitchFamily="34" charset="0"/>
        <a:buChar char="–"/>
        <a:defRPr sz="1800" kern="1200">
          <a:solidFill>
            <a:srgbClr val="292929"/>
          </a:solidFill>
          <a:latin typeface="+mn-lt"/>
          <a:ea typeface="+mn-ea"/>
          <a:cs typeface="+mn-cs"/>
        </a:defRPr>
      </a:lvl4pPr>
      <a:lvl5pPr marL="2057400" indent="-228600" algn="l" defTabSz="914400" rtl="0" eaLnBrk="1" latinLnBrk="0" hangingPunct="1">
        <a:spcBef>
          <a:spcPct val="20000"/>
        </a:spcBef>
        <a:buClr>
          <a:srgbClr val="74921A"/>
        </a:buClr>
        <a:buFont typeface="Arial" pitchFamily="34" charset="0"/>
        <a:buChar char="•"/>
        <a:defRPr sz="1800" kern="1200">
          <a:solidFill>
            <a:srgbClr val="29292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360000"/>
            <a:ext cx="8064000" cy="1080000"/>
          </a:xfrm>
          <a:prstGeom prst="rect">
            <a:avLst/>
          </a:prstGeom>
        </p:spPr>
        <p:txBody>
          <a:bodyPr vert="horz" lIns="0" tIns="0" rIns="0" bIns="0" rtlCol="0" anchor="t" anchorCtr="0">
            <a:normAutofit/>
          </a:bodyPr>
          <a:lstStyle/>
          <a:p>
            <a:r>
              <a:rPr lang="en-US" dirty="0"/>
              <a:t>Click to edit Master title style</a:t>
            </a:r>
            <a:endParaRPr lang="en-GB" dirty="0"/>
          </a:p>
        </p:txBody>
      </p:sp>
      <p:sp>
        <p:nvSpPr>
          <p:cNvPr id="3" name="Text Placeholder 2"/>
          <p:cNvSpPr>
            <a:spLocks noGrp="1"/>
          </p:cNvSpPr>
          <p:nvPr>
            <p:ph type="body" idx="1"/>
          </p:nvPr>
        </p:nvSpPr>
        <p:spPr>
          <a:xfrm>
            <a:off x="540000" y="1440001"/>
            <a:ext cx="8064000" cy="45259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7872327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Lst>
  <p:txStyles>
    <p:titleStyle>
      <a:lvl1pPr algn="l" defTabSz="914400" rtl="0" eaLnBrk="1" latinLnBrk="0" hangingPunct="1">
        <a:spcBef>
          <a:spcPct val="0"/>
        </a:spcBef>
        <a:buNone/>
        <a:defRPr sz="3200" b="1" kern="1200">
          <a:solidFill>
            <a:srgbClr val="74921A"/>
          </a:solidFill>
          <a:latin typeface="+mj-lt"/>
          <a:ea typeface="+mj-ea"/>
          <a:cs typeface="+mj-cs"/>
        </a:defRPr>
      </a:lvl1pPr>
    </p:titleStyle>
    <p:bodyStyle>
      <a:lvl1pPr marL="342900" indent="-342900" algn="l" defTabSz="914400" rtl="0" eaLnBrk="1" latinLnBrk="0" hangingPunct="1">
        <a:spcBef>
          <a:spcPct val="20000"/>
        </a:spcBef>
        <a:buClr>
          <a:srgbClr val="74921A"/>
        </a:buClr>
        <a:buFont typeface="Arial" pitchFamily="34" charset="0"/>
        <a:buChar char="•"/>
        <a:defRPr sz="2400" kern="1200">
          <a:solidFill>
            <a:srgbClr val="292929"/>
          </a:solidFill>
          <a:latin typeface="+mn-lt"/>
          <a:ea typeface="+mn-ea"/>
          <a:cs typeface="+mn-cs"/>
        </a:defRPr>
      </a:lvl1pPr>
      <a:lvl2pPr marL="742950" indent="-285750" algn="l" defTabSz="914400" rtl="0" eaLnBrk="1" latinLnBrk="0" hangingPunct="1">
        <a:spcBef>
          <a:spcPct val="20000"/>
        </a:spcBef>
        <a:buClr>
          <a:srgbClr val="74921A"/>
        </a:buClr>
        <a:buFont typeface="Arial" pitchFamily="34" charset="0"/>
        <a:buChar char="–"/>
        <a:defRPr sz="2000" kern="1200">
          <a:solidFill>
            <a:srgbClr val="292929"/>
          </a:solidFill>
          <a:latin typeface="+mn-lt"/>
          <a:ea typeface="+mn-ea"/>
          <a:cs typeface="+mn-cs"/>
        </a:defRPr>
      </a:lvl2pPr>
      <a:lvl3pPr marL="1143000" indent="-228600" algn="l" defTabSz="914400" rtl="0" eaLnBrk="1" latinLnBrk="0" hangingPunct="1">
        <a:spcBef>
          <a:spcPct val="20000"/>
        </a:spcBef>
        <a:buClr>
          <a:srgbClr val="74921A"/>
        </a:buClr>
        <a:buFont typeface="Arial" pitchFamily="34" charset="0"/>
        <a:buChar char="•"/>
        <a:defRPr sz="1800" kern="1200">
          <a:solidFill>
            <a:srgbClr val="292929"/>
          </a:solidFill>
          <a:latin typeface="+mn-lt"/>
          <a:ea typeface="+mn-ea"/>
          <a:cs typeface="+mn-cs"/>
        </a:defRPr>
      </a:lvl3pPr>
      <a:lvl4pPr marL="1600200" indent="-228600" algn="l" defTabSz="914400" rtl="0" eaLnBrk="1" latinLnBrk="0" hangingPunct="1">
        <a:spcBef>
          <a:spcPct val="20000"/>
        </a:spcBef>
        <a:buClr>
          <a:srgbClr val="74921A"/>
        </a:buClr>
        <a:buFont typeface="Arial" pitchFamily="34" charset="0"/>
        <a:buChar char="–"/>
        <a:defRPr sz="1600" kern="1200">
          <a:solidFill>
            <a:srgbClr val="292929"/>
          </a:solidFill>
          <a:latin typeface="+mn-lt"/>
          <a:ea typeface="+mn-ea"/>
          <a:cs typeface="+mn-cs"/>
        </a:defRPr>
      </a:lvl4pPr>
      <a:lvl5pPr marL="2057400" indent="-228600" algn="l" defTabSz="914400" rtl="0" eaLnBrk="1" latinLnBrk="0" hangingPunct="1">
        <a:spcBef>
          <a:spcPct val="20000"/>
        </a:spcBef>
        <a:buClr>
          <a:srgbClr val="74921A"/>
        </a:buClr>
        <a:buFont typeface="Arial" pitchFamily="34" charset="0"/>
        <a:buChar char="•"/>
        <a:defRPr sz="1800" kern="1200">
          <a:solidFill>
            <a:srgbClr val="29292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0.xml"/><Relationship Id="rId6" Type="http://schemas.openxmlformats.org/officeDocument/2006/relationships/image" Target="../media/image18.png"/><Relationship Id="rId5" Type="http://schemas.openxmlformats.org/officeDocument/2006/relationships/image" Target="../media/image22.png"/><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         Update as of end of  March 2021</a:t>
            </a:r>
          </a:p>
        </p:txBody>
      </p:sp>
      <p:pic>
        <p:nvPicPr>
          <p:cNvPr id="3" name="Picture 2">
            <a:extLst>
              <a:ext uri="{FF2B5EF4-FFF2-40B4-BE49-F238E27FC236}">
                <a16:creationId xmlns:a16="http://schemas.microsoft.com/office/drawing/2014/main" id="{5B839964-DD62-4333-B3F0-562F665A428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9782416">
            <a:off x="685689" y="2454928"/>
            <a:ext cx="1086250" cy="1420212"/>
          </a:xfrm>
          <a:prstGeom prst="rect">
            <a:avLst/>
          </a:prstGeom>
        </p:spPr>
      </p:pic>
    </p:spTree>
    <p:extLst>
      <p:ext uri="{BB962C8B-B14F-4D97-AF65-F5344CB8AC3E}">
        <p14:creationId xmlns:p14="http://schemas.microsoft.com/office/powerpoint/2010/main" val="4036996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124744"/>
            <a:ext cx="8424000" cy="4896544"/>
          </a:xfrm>
        </p:spPr>
        <p:txBody>
          <a:bodyPr>
            <a:normAutofit/>
          </a:bodyPr>
          <a:lstStyle/>
          <a:p>
            <a:r>
              <a:rPr lang="en-GB" dirty="0">
                <a:latin typeface="Arial Nova" panose="020B0604020202020204" pitchFamily="34" charset="0"/>
              </a:rPr>
              <a:t>Membership of the</a:t>
            </a:r>
            <a:r>
              <a:rPr lang="en-GB" dirty="0">
                <a:solidFill>
                  <a:srgbClr val="FF0000"/>
                </a:solidFill>
                <a:latin typeface="Arial Nova" panose="020B0604020202020204" pitchFamily="34" charset="0"/>
              </a:rPr>
              <a:t>         </a:t>
            </a:r>
            <a:r>
              <a:rPr lang="en-GB" dirty="0">
                <a:latin typeface="Arial Nova" panose="020B0604020202020204" pitchFamily="34" charset="0"/>
              </a:rPr>
              <a:t>Community across the NENC Area.</a:t>
            </a:r>
            <a:br>
              <a:rPr lang="en-GB" dirty="0">
                <a:latin typeface="Arial Nova" panose="020B0604020202020204" pitchFamily="34" charset="0"/>
              </a:rPr>
            </a:br>
            <a:br>
              <a:rPr lang="en-GB" b="0" dirty="0">
                <a:latin typeface="Arial Nova" panose="020B0604020202020204" pitchFamily="34" charset="0"/>
              </a:rPr>
            </a:br>
            <a:r>
              <a:rPr lang="en-GB" sz="2400" b="0" dirty="0">
                <a:latin typeface="Arial Nova" panose="020B0604020202020204" pitchFamily="34" charset="0"/>
              </a:rPr>
              <a:t>Currently stands at </a:t>
            </a:r>
            <a:r>
              <a:rPr lang="en-GB" sz="2400" dirty="0">
                <a:solidFill>
                  <a:srgbClr val="FF0000"/>
                </a:solidFill>
                <a:latin typeface="Arial Nova" panose="020B0604020202020204" pitchFamily="34" charset="0"/>
              </a:rPr>
              <a:t>291 </a:t>
            </a:r>
            <a:r>
              <a:rPr lang="en-GB" sz="2400" b="0" u="sng" dirty="0">
                <a:latin typeface="Arial Nova" panose="020B0604020202020204" pitchFamily="34" charset="0"/>
              </a:rPr>
              <a:t>confirmed and checked </a:t>
            </a:r>
            <a:r>
              <a:rPr lang="en-GB" sz="2400" b="0" dirty="0">
                <a:latin typeface="Arial Nova" panose="020B0604020202020204" pitchFamily="34" charset="0"/>
              </a:rPr>
              <a:t>members across the region as of 31st March</a:t>
            </a:r>
            <a:r>
              <a:rPr lang="en-GB" sz="2400" b="0" baseline="30000" dirty="0">
                <a:latin typeface="Arial Nova" panose="020B0604020202020204" pitchFamily="34" charset="0"/>
              </a:rPr>
              <a:t> </a:t>
            </a:r>
            <a:r>
              <a:rPr lang="en-GB" sz="2400" b="0" dirty="0">
                <a:latin typeface="Arial Nova" panose="020B0604020202020204" pitchFamily="34" charset="0"/>
              </a:rPr>
              <a:t>2021.</a:t>
            </a:r>
            <a:br>
              <a:rPr lang="en-GB" sz="2400" b="0" dirty="0">
                <a:latin typeface="Arial Nova" panose="020B0604020202020204" pitchFamily="34" charset="0"/>
              </a:rPr>
            </a:br>
            <a:r>
              <a:rPr lang="en-GB" sz="2400" b="0" dirty="0">
                <a:latin typeface="Arial Nova" panose="020B0604020202020204" pitchFamily="34" charset="0"/>
              </a:rPr>
              <a:t>We are asking existing members of our valued </a:t>
            </a:r>
            <a:r>
              <a:rPr lang="en-GB" sz="2400" b="0" dirty="0">
                <a:solidFill>
                  <a:srgbClr val="FF0000"/>
                </a:solidFill>
                <a:latin typeface="Arial Nova" panose="020B0604020202020204" pitchFamily="34" charset="0"/>
              </a:rPr>
              <a:t>Q </a:t>
            </a:r>
            <a:r>
              <a:rPr lang="en-GB" sz="2400" b="0" dirty="0">
                <a:latin typeface="Arial Nova" panose="020B0604020202020204" pitchFamily="34" charset="0"/>
              </a:rPr>
              <a:t>community to actively promote and encourage new membership across our region.</a:t>
            </a:r>
            <a:br>
              <a:rPr lang="en-GB" sz="2400" b="0" dirty="0">
                <a:latin typeface="Arial Nova" panose="020B0604020202020204" pitchFamily="34" charset="0"/>
              </a:rPr>
            </a:br>
            <a:endParaRPr lang="en-GB" sz="2400" dirty="0">
              <a:solidFill>
                <a:srgbClr val="FF0000"/>
              </a:solidFill>
              <a:latin typeface="Arial Nova" panose="020B0504020202020204" pitchFamily="34" charset="0"/>
            </a:endParaRPr>
          </a:p>
        </p:txBody>
      </p:sp>
      <p:pic>
        <p:nvPicPr>
          <p:cNvPr id="6" name="Picture 5">
            <a:extLst>
              <a:ext uri="{FF2B5EF4-FFF2-40B4-BE49-F238E27FC236}">
                <a16:creationId xmlns:a16="http://schemas.microsoft.com/office/drawing/2014/main" id="{4668C8DE-38E9-4CE0-9D81-0E40E427976C}"/>
              </a:ext>
            </a:extLst>
          </p:cNvPr>
          <p:cNvPicPr>
            <a:picLocks noChangeAspect="1"/>
          </p:cNvPicPr>
          <p:nvPr/>
        </p:nvPicPr>
        <p:blipFill>
          <a:blip r:embed="rId2"/>
          <a:stretch>
            <a:fillRect/>
          </a:stretch>
        </p:blipFill>
        <p:spPr>
          <a:xfrm>
            <a:off x="4145746" y="6093296"/>
            <a:ext cx="930310" cy="720080"/>
          </a:xfrm>
          <a:prstGeom prst="rect">
            <a:avLst/>
          </a:prstGeom>
        </p:spPr>
      </p:pic>
      <p:pic>
        <p:nvPicPr>
          <p:cNvPr id="7" name="Picture 6">
            <a:extLst>
              <a:ext uri="{FF2B5EF4-FFF2-40B4-BE49-F238E27FC236}">
                <a16:creationId xmlns:a16="http://schemas.microsoft.com/office/drawing/2014/main" id="{902A527F-BBE3-49D5-96F4-474E11E2ECCC}"/>
              </a:ext>
            </a:extLst>
          </p:cNvPr>
          <p:cNvPicPr>
            <a:picLocks noChangeAspect="1"/>
          </p:cNvPicPr>
          <p:nvPr/>
        </p:nvPicPr>
        <p:blipFill>
          <a:blip r:embed="rId2"/>
          <a:stretch>
            <a:fillRect/>
          </a:stretch>
        </p:blipFill>
        <p:spPr>
          <a:xfrm>
            <a:off x="5076056" y="1556792"/>
            <a:ext cx="714286" cy="576064"/>
          </a:xfrm>
          <a:prstGeom prst="rect">
            <a:avLst/>
          </a:prstGeom>
        </p:spPr>
      </p:pic>
    </p:spTree>
    <p:extLst>
      <p:ext uri="{BB962C8B-B14F-4D97-AF65-F5344CB8AC3E}">
        <p14:creationId xmlns:p14="http://schemas.microsoft.com/office/powerpoint/2010/main" val="301753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96DED8B0-2A09-45AB-9743-2CFDFFAF404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848630" y="2204865"/>
            <a:ext cx="5419682" cy="3683199"/>
          </a:xfrm>
          <a:prstGeom prst="rect">
            <a:avLst/>
          </a:prstGeom>
          <a:effectLst>
            <a:outerShdw blurRad="50800" dist="38100" dir="2700000" algn="tl" rotWithShape="0">
              <a:prstClr val="black">
                <a:alpha val="40000"/>
              </a:prstClr>
            </a:outerShdw>
          </a:effectLst>
        </p:spPr>
      </p:pic>
      <p:sp>
        <p:nvSpPr>
          <p:cNvPr id="6" name="TextBox 5">
            <a:extLst>
              <a:ext uri="{FF2B5EF4-FFF2-40B4-BE49-F238E27FC236}">
                <a16:creationId xmlns:a16="http://schemas.microsoft.com/office/drawing/2014/main" id="{6A077850-F6F5-4023-AD11-52B7ADD8439F}"/>
              </a:ext>
            </a:extLst>
          </p:cNvPr>
          <p:cNvSpPr txBox="1"/>
          <p:nvPr/>
        </p:nvSpPr>
        <p:spPr>
          <a:xfrm>
            <a:off x="1143748" y="1364532"/>
            <a:ext cx="5972917" cy="646331"/>
          </a:xfrm>
          <a:prstGeom prst="rect">
            <a:avLst/>
          </a:prstGeom>
          <a:noFill/>
        </p:spPr>
        <p:txBody>
          <a:bodyPr wrap="none" rtlCol="0">
            <a:spAutoFit/>
          </a:bodyPr>
          <a:lstStyle/>
          <a:p>
            <a:r>
              <a:rPr lang="en-GB" b="1" dirty="0">
                <a:solidFill>
                  <a:prstClr val="black"/>
                </a:solidFill>
                <a:latin typeface="Museo Sans 700" panose="02000000000000000000" pitchFamily="50" charset="0"/>
              </a:rPr>
              <a:t>MEMBERS – SPREAD ACROSS AHSN NENC AREAS &amp; REGIONS</a:t>
            </a:r>
          </a:p>
          <a:p>
            <a:pPr algn="ctr"/>
            <a:r>
              <a:rPr lang="en-GB" b="1" dirty="0">
                <a:solidFill>
                  <a:prstClr val="black"/>
                </a:solidFill>
                <a:latin typeface="Museo Sans 700" panose="02000000000000000000" pitchFamily="50" charset="0"/>
              </a:rPr>
              <a:t> </a:t>
            </a:r>
            <a:r>
              <a:rPr lang="en-GB" b="1" u="sng" dirty="0">
                <a:solidFill>
                  <a:prstClr val="black"/>
                </a:solidFill>
                <a:latin typeface="Museo Sans 700" panose="02000000000000000000" pitchFamily="50" charset="0"/>
              </a:rPr>
              <a:t>*As of end of March 2021*</a:t>
            </a:r>
          </a:p>
        </p:txBody>
      </p:sp>
      <p:sp>
        <p:nvSpPr>
          <p:cNvPr id="39" name="TextBox 38">
            <a:extLst>
              <a:ext uri="{FF2B5EF4-FFF2-40B4-BE49-F238E27FC236}">
                <a16:creationId xmlns:a16="http://schemas.microsoft.com/office/drawing/2014/main" id="{42F74B38-9A5B-46CC-8EED-4A5936807988}"/>
              </a:ext>
            </a:extLst>
          </p:cNvPr>
          <p:cNvSpPr txBox="1"/>
          <p:nvPr/>
        </p:nvSpPr>
        <p:spPr>
          <a:xfrm>
            <a:off x="3997163" y="4973106"/>
            <a:ext cx="1149674" cy="40011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GB" sz="2000" b="1" dirty="0">
                <a:solidFill>
                  <a:prstClr val="white"/>
                </a:solidFill>
                <a:latin typeface="Museo Sans 300"/>
              </a:rPr>
              <a:t>CENTRAL</a:t>
            </a:r>
          </a:p>
        </p:txBody>
      </p:sp>
      <p:sp>
        <p:nvSpPr>
          <p:cNvPr id="44" name="TextBox 43">
            <a:extLst>
              <a:ext uri="{FF2B5EF4-FFF2-40B4-BE49-F238E27FC236}">
                <a16:creationId xmlns:a16="http://schemas.microsoft.com/office/drawing/2014/main" id="{2FBD34EE-5638-4D4F-823F-B84722D11A7E}"/>
              </a:ext>
            </a:extLst>
          </p:cNvPr>
          <p:cNvSpPr txBox="1"/>
          <p:nvPr/>
        </p:nvSpPr>
        <p:spPr>
          <a:xfrm>
            <a:off x="2699792" y="2276872"/>
            <a:ext cx="956416" cy="40011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GB" sz="2000" b="1" dirty="0">
                <a:solidFill>
                  <a:prstClr val="white"/>
                </a:solidFill>
                <a:latin typeface="Museo Sans 300"/>
              </a:rPr>
              <a:t>NORTH</a:t>
            </a:r>
          </a:p>
        </p:txBody>
      </p:sp>
      <p:sp>
        <p:nvSpPr>
          <p:cNvPr id="45" name="TextBox 44">
            <a:extLst>
              <a:ext uri="{FF2B5EF4-FFF2-40B4-BE49-F238E27FC236}">
                <a16:creationId xmlns:a16="http://schemas.microsoft.com/office/drawing/2014/main" id="{F868A5B3-C31D-45E7-86D1-6765F706ACF3}"/>
              </a:ext>
            </a:extLst>
          </p:cNvPr>
          <p:cNvSpPr txBox="1"/>
          <p:nvPr/>
        </p:nvSpPr>
        <p:spPr>
          <a:xfrm>
            <a:off x="5487795" y="2276872"/>
            <a:ext cx="934871" cy="400110"/>
          </a:xfrm>
          <a:prstGeom prst="rect">
            <a:avLst/>
          </a:prstGeom>
          <a:noFill/>
          <a:effectLst>
            <a:outerShdw blurRad="50800" dist="38100" dir="2700000" algn="tl" rotWithShape="0">
              <a:prstClr val="black">
                <a:alpha val="40000"/>
              </a:prstClr>
            </a:outerShdw>
          </a:effectLst>
        </p:spPr>
        <p:txBody>
          <a:bodyPr wrap="none" rtlCol="0">
            <a:spAutoFit/>
          </a:bodyPr>
          <a:lstStyle/>
          <a:p>
            <a:pPr algn="ctr"/>
            <a:r>
              <a:rPr lang="en-GB" sz="2000" b="1" dirty="0">
                <a:solidFill>
                  <a:prstClr val="white"/>
                </a:solidFill>
                <a:latin typeface="Museo Sans 300"/>
              </a:rPr>
              <a:t>SOUTH</a:t>
            </a:r>
          </a:p>
        </p:txBody>
      </p:sp>
      <p:pic>
        <p:nvPicPr>
          <p:cNvPr id="48" name="Picture 47">
            <a:extLst>
              <a:ext uri="{FF2B5EF4-FFF2-40B4-BE49-F238E27FC236}">
                <a16:creationId xmlns:a16="http://schemas.microsoft.com/office/drawing/2014/main" id="{94836764-7589-4D2E-9753-B0AA4065D41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4346" y="1268760"/>
            <a:ext cx="681270" cy="560874"/>
          </a:xfrm>
          <a:prstGeom prst="rect">
            <a:avLst/>
          </a:prstGeom>
        </p:spPr>
      </p:pic>
      <p:sp>
        <p:nvSpPr>
          <p:cNvPr id="43" name="TextBox 42">
            <a:extLst>
              <a:ext uri="{FF2B5EF4-FFF2-40B4-BE49-F238E27FC236}">
                <a16:creationId xmlns:a16="http://schemas.microsoft.com/office/drawing/2014/main" id="{7B8D4B59-D251-469A-8FE2-5B58DC87C487}"/>
              </a:ext>
            </a:extLst>
          </p:cNvPr>
          <p:cNvSpPr txBox="1"/>
          <p:nvPr/>
        </p:nvSpPr>
        <p:spPr>
          <a:xfrm>
            <a:off x="3983634" y="3133418"/>
            <a:ext cx="1176732" cy="1015663"/>
          </a:xfrm>
          <a:prstGeom prst="rect">
            <a:avLst/>
          </a:prstGeom>
          <a:noFill/>
        </p:spPr>
        <p:txBody>
          <a:bodyPr wrap="square" rtlCol="0" anchor="ctr">
            <a:spAutoFit/>
          </a:bodyPr>
          <a:lstStyle/>
          <a:p>
            <a:pPr algn="ctr"/>
            <a:r>
              <a:rPr lang="en-GB" sz="6000" b="1" dirty="0">
                <a:solidFill>
                  <a:prstClr val="white"/>
                </a:solidFill>
                <a:latin typeface="Museo Sans 700" panose="02000000000000000000"/>
              </a:rPr>
              <a:t>42</a:t>
            </a:r>
          </a:p>
        </p:txBody>
      </p:sp>
      <p:sp>
        <p:nvSpPr>
          <p:cNvPr id="55" name="TextBox 54">
            <a:extLst>
              <a:ext uri="{FF2B5EF4-FFF2-40B4-BE49-F238E27FC236}">
                <a16:creationId xmlns:a16="http://schemas.microsoft.com/office/drawing/2014/main" id="{A57CFD87-5728-49D4-906A-A807124A5AF8}"/>
              </a:ext>
            </a:extLst>
          </p:cNvPr>
          <p:cNvSpPr txBox="1"/>
          <p:nvPr/>
        </p:nvSpPr>
        <p:spPr>
          <a:xfrm>
            <a:off x="3983634" y="2915652"/>
            <a:ext cx="1176732" cy="369332"/>
          </a:xfrm>
          <a:prstGeom prst="rect">
            <a:avLst/>
          </a:prstGeom>
          <a:noFill/>
          <a:effectLst>
            <a:outerShdw blurRad="50800" dist="38100" dir="2700000" algn="tl" rotWithShape="0">
              <a:prstClr val="black">
                <a:alpha val="40000"/>
              </a:prstClr>
            </a:outerShdw>
          </a:effectLst>
        </p:spPr>
        <p:txBody>
          <a:bodyPr wrap="none" rtlCol="0">
            <a:spAutoFit/>
          </a:bodyPr>
          <a:lstStyle/>
          <a:p>
            <a:r>
              <a:rPr lang="en-GB" b="1" dirty="0">
                <a:solidFill>
                  <a:prstClr val="white"/>
                </a:solidFill>
                <a:latin typeface="Museo Sans 300"/>
              </a:rPr>
              <a:t>REGIONAL</a:t>
            </a:r>
          </a:p>
        </p:txBody>
      </p:sp>
      <p:sp>
        <p:nvSpPr>
          <p:cNvPr id="56" name="TextBox 55">
            <a:extLst>
              <a:ext uri="{FF2B5EF4-FFF2-40B4-BE49-F238E27FC236}">
                <a16:creationId xmlns:a16="http://schemas.microsoft.com/office/drawing/2014/main" id="{182C64C3-70B8-434C-B716-9E981F6D1265}"/>
              </a:ext>
            </a:extLst>
          </p:cNvPr>
          <p:cNvSpPr txBox="1"/>
          <p:nvPr/>
        </p:nvSpPr>
        <p:spPr>
          <a:xfrm>
            <a:off x="1714407" y="2840131"/>
            <a:ext cx="1499381" cy="1015663"/>
          </a:xfrm>
          <a:prstGeom prst="rect">
            <a:avLst/>
          </a:prstGeom>
          <a:noFill/>
          <a:effectLst/>
        </p:spPr>
        <p:txBody>
          <a:bodyPr wrap="square" rtlCol="0" anchor="ctr">
            <a:spAutoFit/>
          </a:bodyPr>
          <a:lstStyle/>
          <a:p>
            <a:pPr algn="ctr"/>
            <a:r>
              <a:rPr lang="en-US" sz="6000" b="1" dirty="0">
                <a:solidFill>
                  <a:prstClr val="white"/>
                </a:solidFill>
                <a:latin typeface="Museo Sans 700" panose="02000000000000000000"/>
              </a:rPr>
              <a:t>1</a:t>
            </a:r>
            <a:r>
              <a:rPr lang="en-GB" sz="6000" b="1" dirty="0">
                <a:solidFill>
                  <a:prstClr val="white"/>
                </a:solidFill>
                <a:latin typeface="Museo Sans 700" panose="02000000000000000000"/>
              </a:rPr>
              <a:t>24</a:t>
            </a:r>
          </a:p>
        </p:txBody>
      </p:sp>
      <p:sp>
        <p:nvSpPr>
          <p:cNvPr id="57" name="TextBox 56">
            <a:extLst>
              <a:ext uri="{FF2B5EF4-FFF2-40B4-BE49-F238E27FC236}">
                <a16:creationId xmlns:a16="http://schemas.microsoft.com/office/drawing/2014/main" id="{7EF1C7BF-E35C-4510-B810-E7D23B5A3D43}"/>
              </a:ext>
            </a:extLst>
          </p:cNvPr>
          <p:cNvSpPr txBox="1"/>
          <p:nvPr/>
        </p:nvSpPr>
        <p:spPr>
          <a:xfrm>
            <a:off x="6004882" y="2841468"/>
            <a:ext cx="1176732" cy="1015663"/>
          </a:xfrm>
          <a:prstGeom prst="rect">
            <a:avLst/>
          </a:prstGeom>
          <a:noFill/>
          <a:effectLst/>
        </p:spPr>
        <p:txBody>
          <a:bodyPr wrap="square" rtlCol="0" anchor="ctr">
            <a:spAutoFit/>
          </a:bodyPr>
          <a:lstStyle/>
          <a:p>
            <a:pPr algn="ctr"/>
            <a:r>
              <a:rPr lang="en-US" sz="6000" b="1" dirty="0">
                <a:solidFill>
                  <a:prstClr val="white"/>
                </a:solidFill>
                <a:latin typeface="Museo Sans 700" panose="02000000000000000000"/>
              </a:rPr>
              <a:t>5</a:t>
            </a:r>
            <a:r>
              <a:rPr lang="en-GB" sz="6000" b="1" dirty="0">
                <a:solidFill>
                  <a:prstClr val="white"/>
                </a:solidFill>
                <a:latin typeface="Museo Sans 700" panose="02000000000000000000"/>
              </a:rPr>
              <a:t>1</a:t>
            </a:r>
          </a:p>
        </p:txBody>
      </p:sp>
      <p:sp>
        <p:nvSpPr>
          <p:cNvPr id="58" name="TextBox 57">
            <a:extLst>
              <a:ext uri="{FF2B5EF4-FFF2-40B4-BE49-F238E27FC236}">
                <a16:creationId xmlns:a16="http://schemas.microsoft.com/office/drawing/2014/main" id="{108F96DD-C3A0-41D8-A7CB-20472FD0E684}"/>
              </a:ext>
            </a:extLst>
          </p:cNvPr>
          <p:cNvSpPr txBox="1"/>
          <p:nvPr/>
        </p:nvSpPr>
        <p:spPr>
          <a:xfrm>
            <a:off x="3970105" y="4149081"/>
            <a:ext cx="1176732" cy="1015663"/>
          </a:xfrm>
          <a:prstGeom prst="rect">
            <a:avLst/>
          </a:prstGeom>
          <a:noFill/>
          <a:effectLst/>
        </p:spPr>
        <p:txBody>
          <a:bodyPr wrap="square" rtlCol="0" anchor="ctr">
            <a:spAutoFit/>
          </a:bodyPr>
          <a:lstStyle/>
          <a:p>
            <a:pPr algn="ctr"/>
            <a:r>
              <a:rPr lang="en-US" sz="6000" b="1" dirty="0">
                <a:solidFill>
                  <a:prstClr val="white"/>
                </a:solidFill>
                <a:latin typeface="Museo Sans 700" panose="02000000000000000000"/>
              </a:rPr>
              <a:t>74</a:t>
            </a:r>
            <a:endParaRPr lang="en-GB" sz="6000" b="1" dirty="0">
              <a:solidFill>
                <a:prstClr val="white"/>
              </a:solidFill>
              <a:latin typeface="Museo Sans 700" panose="02000000000000000000"/>
            </a:endParaRPr>
          </a:p>
        </p:txBody>
      </p:sp>
    </p:spTree>
    <p:extLst>
      <p:ext uri="{BB962C8B-B14F-4D97-AF65-F5344CB8AC3E}">
        <p14:creationId xmlns:p14="http://schemas.microsoft.com/office/powerpoint/2010/main" val="3007490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459C7B90-7969-4DDE-ABA3-EF7D4892719A}"/>
              </a:ext>
            </a:extLst>
          </p:cNvPr>
          <p:cNvGrpSpPr/>
          <p:nvPr/>
        </p:nvGrpSpPr>
        <p:grpSpPr>
          <a:xfrm>
            <a:off x="3924974" y="4214940"/>
            <a:ext cx="1292112" cy="1491924"/>
            <a:chOff x="3924974" y="3357690"/>
            <a:chExt cx="1292112" cy="1491924"/>
          </a:xfrm>
        </p:grpSpPr>
        <p:pic>
          <p:nvPicPr>
            <p:cNvPr id="14" name="Picture 13">
              <a:extLst>
                <a:ext uri="{FF2B5EF4-FFF2-40B4-BE49-F238E27FC236}">
                  <a16:creationId xmlns:a16="http://schemas.microsoft.com/office/drawing/2014/main" id="{222AA708-BB13-48C0-9BA6-675BC28D3CA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924974" y="3357690"/>
              <a:ext cx="1292112" cy="1491924"/>
            </a:xfrm>
            <a:prstGeom prst="rect">
              <a:avLst/>
            </a:prstGeom>
            <a:effectLst>
              <a:outerShdw blurRad="50800" dist="38100" dir="2700000" algn="tl" rotWithShape="0">
                <a:prstClr val="black">
                  <a:alpha val="40000"/>
                </a:prstClr>
              </a:outerShdw>
            </a:effectLst>
          </p:spPr>
        </p:pic>
        <p:sp>
          <p:nvSpPr>
            <p:cNvPr id="24" name="TextBox 23">
              <a:extLst>
                <a:ext uri="{FF2B5EF4-FFF2-40B4-BE49-F238E27FC236}">
                  <a16:creationId xmlns:a16="http://schemas.microsoft.com/office/drawing/2014/main" id="{CF4B53DC-99BA-4660-9113-51CEC556BEDE}"/>
                </a:ext>
              </a:extLst>
            </p:cNvPr>
            <p:cNvSpPr txBox="1"/>
            <p:nvPr/>
          </p:nvSpPr>
          <p:spPr>
            <a:xfrm>
              <a:off x="3934799" y="3567600"/>
              <a:ext cx="1272461" cy="123110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endParaRPr lang="en-GB" sz="1400" b="1" dirty="0">
                <a:latin typeface="Museo Sans 300" panose="02000000000000000000" pitchFamily="50" charset="0"/>
              </a:endParaRPr>
            </a:p>
            <a:p>
              <a:pPr algn="ctr"/>
              <a:r>
                <a:rPr lang="en-GB" sz="1400" b="1" dirty="0">
                  <a:latin typeface="Museo Sans 300" panose="02000000000000000000" pitchFamily="50" charset="0"/>
                </a:rPr>
                <a:t>CEO / COO</a:t>
              </a:r>
            </a:p>
            <a:p>
              <a:pPr algn="ctr"/>
              <a:endParaRPr lang="en-GB" sz="1400" b="1" dirty="0">
                <a:latin typeface="Museo Sans 300" panose="02000000000000000000" pitchFamily="50" charset="0"/>
              </a:endParaRPr>
            </a:p>
            <a:p>
              <a:pPr algn="ctr"/>
              <a:endParaRPr lang="en-GB" sz="1400" b="1" dirty="0">
                <a:latin typeface="Museo Sans 300" panose="02000000000000000000" pitchFamily="50" charset="0"/>
              </a:endParaRPr>
            </a:p>
            <a:p>
              <a:pPr algn="ctr"/>
              <a:r>
                <a:rPr lang="en-GB" b="1" dirty="0">
                  <a:latin typeface="Museo Sans 300" panose="02000000000000000000" pitchFamily="50" charset="0"/>
                </a:rPr>
                <a:t>2</a:t>
              </a:r>
            </a:p>
          </p:txBody>
        </p:sp>
      </p:grpSp>
      <p:grpSp>
        <p:nvGrpSpPr>
          <p:cNvPr id="29" name="Group 28">
            <a:extLst>
              <a:ext uri="{FF2B5EF4-FFF2-40B4-BE49-F238E27FC236}">
                <a16:creationId xmlns:a16="http://schemas.microsoft.com/office/drawing/2014/main" id="{3EAA0E6D-C8FC-4989-A78B-7D90D0B8905A}"/>
              </a:ext>
            </a:extLst>
          </p:cNvPr>
          <p:cNvGrpSpPr/>
          <p:nvPr/>
        </p:nvGrpSpPr>
        <p:grpSpPr>
          <a:xfrm>
            <a:off x="2539759" y="4213210"/>
            <a:ext cx="1292112" cy="1491924"/>
            <a:chOff x="2539759" y="3355960"/>
            <a:chExt cx="1292112" cy="1491924"/>
          </a:xfrm>
        </p:grpSpPr>
        <p:pic>
          <p:nvPicPr>
            <p:cNvPr id="11" name="Picture 10">
              <a:extLst>
                <a:ext uri="{FF2B5EF4-FFF2-40B4-BE49-F238E27FC236}">
                  <a16:creationId xmlns:a16="http://schemas.microsoft.com/office/drawing/2014/main" id="{37367287-DEAA-4F55-83CA-71E9326F2EB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39759" y="3355960"/>
              <a:ext cx="1292112" cy="1491924"/>
            </a:xfrm>
            <a:prstGeom prst="rect">
              <a:avLst/>
            </a:prstGeom>
            <a:effectLst>
              <a:outerShdw blurRad="50800" dist="38100" dir="2700000" algn="tl" rotWithShape="0">
                <a:prstClr val="black">
                  <a:alpha val="40000"/>
                </a:prstClr>
              </a:outerShdw>
            </a:effectLst>
          </p:spPr>
        </p:pic>
        <p:sp>
          <p:nvSpPr>
            <p:cNvPr id="54" name="TextBox 53">
              <a:extLst>
                <a:ext uri="{FF2B5EF4-FFF2-40B4-BE49-F238E27FC236}">
                  <a16:creationId xmlns:a16="http://schemas.microsoft.com/office/drawing/2014/main" id="{164B63A3-3F00-42A5-B5E0-3DD77065865A}"/>
                </a:ext>
              </a:extLst>
            </p:cNvPr>
            <p:cNvSpPr txBox="1"/>
            <p:nvPr/>
          </p:nvSpPr>
          <p:spPr>
            <a:xfrm>
              <a:off x="2547568" y="3796906"/>
              <a:ext cx="1272461"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400" b="1" dirty="0">
                  <a:latin typeface="Museo Sans 300" panose="02000000000000000000" pitchFamily="50" charset="0"/>
                </a:rPr>
                <a:t>Other</a:t>
              </a:r>
            </a:p>
            <a:p>
              <a:pPr algn="ctr"/>
              <a:endParaRPr lang="en-GB" sz="1400" b="1" dirty="0">
                <a:latin typeface="Museo Sans 300" panose="02000000000000000000" pitchFamily="50" charset="0"/>
              </a:endParaRPr>
            </a:p>
            <a:p>
              <a:pPr algn="ctr"/>
              <a:endParaRPr lang="en-GB" sz="1400" b="1" dirty="0">
                <a:latin typeface="Museo Sans 300" panose="02000000000000000000" pitchFamily="50" charset="0"/>
              </a:endParaRPr>
            </a:p>
            <a:p>
              <a:pPr algn="ctr"/>
              <a:r>
                <a:rPr lang="en-GB" b="1" dirty="0">
                  <a:latin typeface="Museo Sans 300" panose="02000000000000000000" pitchFamily="50" charset="0"/>
                </a:rPr>
                <a:t>3</a:t>
              </a:r>
            </a:p>
          </p:txBody>
        </p:sp>
      </p:grpSp>
      <p:grpSp>
        <p:nvGrpSpPr>
          <p:cNvPr id="7" name="Group 6">
            <a:extLst>
              <a:ext uri="{FF2B5EF4-FFF2-40B4-BE49-F238E27FC236}">
                <a16:creationId xmlns:a16="http://schemas.microsoft.com/office/drawing/2014/main" id="{D751BE32-87A6-4B35-899C-672FCF339EDA}"/>
              </a:ext>
            </a:extLst>
          </p:cNvPr>
          <p:cNvGrpSpPr/>
          <p:nvPr/>
        </p:nvGrpSpPr>
        <p:grpSpPr>
          <a:xfrm>
            <a:off x="3927148" y="1846208"/>
            <a:ext cx="1292112" cy="1491924"/>
            <a:chOff x="3927148" y="988958"/>
            <a:chExt cx="1292112" cy="1491924"/>
          </a:xfrm>
        </p:grpSpPr>
        <p:pic>
          <p:nvPicPr>
            <p:cNvPr id="15" name="Picture 14">
              <a:extLst>
                <a:ext uri="{FF2B5EF4-FFF2-40B4-BE49-F238E27FC236}">
                  <a16:creationId xmlns:a16="http://schemas.microsoft.com/office/drawing/2014/main" id="{1B5B8332-0AC1-40FB-9619-D3E91CA5BCC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927148" y="988958"/>
              <a:ext cx="1292112" cy="1491924"/>
            </a:xfrm>
            <a:prstGeom prst="rect">
              <a:avLst/>
            </a:prstGeom>
            <a:effectLst>
              <a:outerShdw blurRad="50800" dist="38100" dir="2700000" algn="tl" rotWithShape="0">
                <a:prstClr val="black">
                  <a:alpha val="40000"/>
                </a:prstClr>
              </a:outerShdw>
            </a:effectLst>
          </p:spPr>
        </p:pic>
        <p:sp>
          <p:nvSpPr>
            <p:cNvPr id="38" name="TextBox 37">
              <a:extLst>
                <a:ext uri="{FF2B5EF4-FFF2-40B4-BE49-F238E27FC236}">
                  <a16:creationId xmlns:a16="http://schemas.microsoft.com/office/drawing/2014/main" id="{38147B42-C51D-40CA-BEEA-46077CDD8461}"/>
                </a:ext>
              </a:extLst>
            </p:cNvPr>
            <p:cNvSpPr txBox="1"/>
            <p:nvPr/>
          </p:nvSpPr>
          <p:spPr>
            <a:xfrm>
              <a:off x="3931448" y="1361550"/>
              <a:ext cx="1272461" cy="104644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200" b="1" dirty="0">
                  <a:latin typeface="Museo Sans 300" panose="02000000000000000000" pitchFamily="50" charset="0"/>
                </a:rPr>
                <a:t>Heads / Leads of Service / Departments</a:t>
              </a:r>
            </a:p>
            <a:p>
              <a:pPr algn="ctr"/>
              <a:endParaRPr lang="en-GB" sz="800" b="1" dirty="0">
                <a:latin typeface="Museo Sans 300" panose="02000000000000000000" pitchFamily="50" charset="0"/>
              </a:endParaRPr>
            </a:p>
            <a:p>
              <a:pPr algn="ctr"/>
              <a:r>
                <a:rPr lang="en-GB" b="1" dirty="0">
                  <a:latin typeface="Museo Sans 300" panose="02000000000000000000" pitchFamily="50" charset="0"/>
                </a:rPr>
                <a:t>46</a:t>
              </a:r>
            </a:p>
          </p:txBody>
        </p:sp>
      </p:grpSp>
      <p:grpSp>
        <p:nvGrpSpPr>
          <p:cNvPr id="4" name="Group 3">
            <a:extLst>
              <a:ext uri="{FF2B5EF4-FFF2-40B4-BE49-F238E27FC236}">
                <a16:creationId xmlns:a16="http://schemas.microsoft.com/office/drawing/2014/main" id="{CD8CD7A7-D03E-47E9-BD4F-D38A726AC3D8}"/>
              </a:ext>
            </a:extLst>
          </p:cNvPr>
          <p:cNvGrpSpPr/>
          <p:nvPr/>
        </p:nvGrpSpPr>
        <p:grpSpPr>
          <a:xfrm>
            <a:off x="2531901" y="1850695"/>
            <a:ext cx="1292112" cy="1491924"/>
            <a:chOff x="2531901" y="993445"/>
            <a:chExt cx="1292112" cy="1491924"/>
          </a:xfrm>
        </p:grpSpPr>
        <p:pic>
          <p:nvPicPr>
            <p:cNvPr id="13" name="Picture 12">
              <a:extLst>
                <a:ext uri="{FF2B5EF4-FFF2-40B4-BE49-F238E27FC236}">
                  <a16:creationId xmlns:a16="http://schemas.microsoft.com/office/drawing/2014/main" id="{5FBC5881-4AA8-4A4D-A9A6-69909B8E07F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531901" y="993445"/>
              <a:ext cx="1292112" cy="1491924"/>
            </a:xfrm>
            <a:prstGeom prst="rect">
              <a:avLst/>
            </a:prstGeom>
            <a:effectLst>
              <a:outerShdw blurRad="50800" dist="38100" dir="2700000" algn="tl" rotWithShape="0">
                <a:prstClr val="black">
                  <a:alpha val="40000"/>
                </a:prstClr>
              </a:outerShdw>
            </a:effectLst>
          </p:spPr>
        </p:pic>
        <p:sp>
          <p:nvSpPr>
            <p:cNvPr id="37" name="TextBox 36">
              <a:extLst>
                <a:ext uri="{FF2B5EF4-FFF2-40B4-BE49-F238E27FC236}">
                  <a16:creationId xmlns:a16="http://schemas.microsoft.com/office/drawing/2014/main" id="{C71C2A78-C62F-4587-A4B8-1209AF2B6AC6}"/>
                </a:ext>
              </a:extLst>
            </p:cNvPr>
            <p:cNvSpPr txBox="1"/>
            <p:nvPr/>
          </p:nvSpPr>
          <p:spPr>
            <a:xfrm>
              <a:off x="2533882" y="1295140"/>
              <a:ext cx="1272461" cy="113877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000" b="1" dirty="0">
                  <a:latin typeface="Museo Sans 300" panose="02000000000000000000" pitchFamily="50" charset="0"/>
                </a:rPr>
                <a:t>Programme /</a:t>
              </a:r>
            </a:p>
            <a:p>
              <a:pPr algn="ctr"/>
              <a:r>
                <a:rPr lang="en-GB" sz="1000" b="1" dirty="0">
                  <a:latin typeface="Museo Sans 300" panose="02000000000000000000" pitchFamily="50" charset="0"/>
                </a:rPr>
                <a:t>Project /</a:t>
              </a:r>
            </a:p>
            <a:p>
              <a:pPr algn="ctr"/>
              <a:r>
                <a:rPr lang="en-GB" sz="1000" b="1" dirty="0">
                  <a:latin typeface="Museo Sans 300" panose="02000000000000000000" pitchFamily="50" charset="0"/>
                </a:rPr>
                <a:t>Business /</a:t>
              </a:r>
            </a:p>
            <a:p>
              <a:pPr algn="ctr"/>
              <a:r>
                <a:rPr lang="en-GB" sz="1000" b="1" dirty="0">
                  <a:latin typeface="Museo Sans 300" panose="02000000000000000000" pitchFamily="50" charset="0"/>
                </a:rPr>
                <a:t>Organisational Management</a:t>
              </a:r>
            </a:p>
            <a:p>
              <a:pPr algn="ctr"/>
              <a:r>
                <a:rPr lang="en-GB" b="1" dirty="0">
                  <a:latin typeface="Museo Sans 300" panose="02000000000000000000" pitchFamily="50" charset="0"/>
                </a:rPr>
                <a:t>64</a:t>
              </a:r>
            </a:p>
          </p:txBody>
        </p:sp>
      </p:grpSp>
      <p:grpSp>
        <p:nvGrpSpPr>
          <p:cNvPr id="26" name="Group 25">
            <a:extLst>
              <a:ext uri="{FF2B5EF4-FFF2-40B4-BE49-F238E27FC236}">
                <a16:creationId xmlns:a16="http://schemas.microsoft.com/office/drawing/2014/main" id="{887A8520-2898-4FF0-9B4C-AAD2DE3D3EA6}"/>
              </a:ext>
            </a:extLst>
          </p:cNvPr>
          <p:cNvGrpSpPr/>
          <p:nvPr/>
        </p:nvGrpSpPr>
        <p:grpSpPr>
          <a:xfrm>
            <a:off x="1752982" y="3030576"/>
            <a:ext cx="1451603" cy="1491924"/>
            <a:chOff x="1752981" y="2173326"/>
            <a:chExt cx="1451603" cy="1491924"/>
          </a:xfrm>
        </p:grpSpPr>
        <p:pic>
          <p:nvPicPr>
            <p:cNvPr id="10" name="Picture 9">
              <a:extLst>
                <a:ext uri="{FF2B5EF4-FFF2-40B4-BE49-F238E27FC236}">
                  <a16:creationId xmlns:a16="http://schemas.microsoft.com/office/drawing/2014/main" id="{FA7FA141-40C2-4C56-9DD5-CEF3B9D8A68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837057" y="2173326"/>
              <a:ext cx="1292112" cy="1491924"/>
            </a:xfrm>
            <a:prstGeom prst="rect">
              <a:avLst/>
            </a:prstGeom>
            <a:effectLst>
              <a:outerShdw blurRad="50800" dist="38100" dir="2700000" algn="tl" rotWithShape="0">
                <a:prstClr val="black">
                  <a:alpha val="40000"/>
                </a:prstClr>
              </a:outerShdw>
            </a:effectLst>
          </p:spPr>
        </p:pic>
        <p:sp>
          <p:nvSpPr>
            <p:cNvPr id="31" name="TextBox 30">
              <a:extLst>
                <a:ext uri="{FF2B5EF4-FFF2-40B4-BE49-F238E27FC236}">
                  <a16:creationId xmlns:a16="http://schemas.microsoft.com/office/drawing/2014/main" id="{CE212C31-B37B-4564-B49C-959B8896A7EC}"/>
                </a:ext>
              </a:extLst>
            </p:cNvPr>
            <p:cNvSpPr txBox="1"/>
            <p:nvPr/>
          </p:nvSpPr>
          <p:spPr>
            <a:xfrm>
              <a:off x="1752981" y="2374858"/>
              <a:ext cx="1451603" cy="1146468"/>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950" b="1" dirty="0">
                  <a:latin typeface="Museo Sans 300" panose="02000000000000000000" pitchFamily="50" charset="0"/>
                </a:rPr>
                <a:t>Programme /</a:t>
              </a:r>
            </a:p>
            <a:p>
              <a:pPr algn="ctr"/>
              <a:r>
                <a:rPr lang="en-GB" sz="950" b="1" dirty="0">
                  <a:latin typeface="Museo Sans 300" panose="02000000000000000000" pitchFamily="50" charset="0"/>
                </a:rPr>
                <a:t>Project /</a:t>
              </a:r>
            </a:p>
            <a:p>
              <a:pPr algn="ctr"/>
              <a:r>
                <a:rPr lang="en-GB" sz="950" b="1" dirty="0">
                  <a:latin typeface="Museo Sans 300" panose="02000000000000000000" pitchFamily="50" charset="0"/>
                </a:rPr>
                <a:t>Business /</a:t>
              </a:r>
            </a:p>
            <a:p>
              <a:pPr algn="ctr"/>
              <a:r>
                <a:rPr lang="en-GB" sz="950" b="1" dirty="0">
                  <a:latin typeface="Museo Sans 300" panose="02000000000000000000" pitchFamily="50" charset="0"/>
                </a:rPr>
                <a:t>Organisational Advisor / Facilitator / Coordinator</a:t>
              </a:r>
            </a:p>
            <a:p>
              <a:pPr algn="ctr"/>
              <a:endParaRPr lang="en-GB" sz="300" b="1" dirty="0">
                <a:latin typeface="Museo Sans 300" panose="02000000000000000000" pitchFamily="50" charset="0"/>
              </a:endParaRPr>
            </a:p>
            <a:p>
              <a:pPr algn="ctr"/>
              <a:r>
                <a:rPr lang="en-GB" b="1" dirty="0">
                  <a:latin typeface="Museo Sans 300" panose="02000000000000000000" pitchFamily="50" charset="0"/>
                </a:rPr>
                <a:t>19</a:t>
              </a:r>
            </a:p>
          </p:txBody>
        </p:sp>
      </p:grpSp>
      <p:sp>
        <p:nvSpPr>
          <p:cNvPr id="6" name="TextBox 5">
            <a:extLst>
              <a:ext uri="{FF2B5EF4-FFF2-40B4-BE49-F238E27FC236}">
                <a16:creationId xmlns:a16="http://schemas.microsoft.com/office/drawing/2014/main" id="{6A077850-F6F5-4023-AD11-52B7ADD8439F}"/>
              </a:ext>
            </a:extLst>
          </p:cNvPr>
          <p:cNvSpPr txBox="1"/>
          <p:nvPr/>
        </p:nvSpPr>
        <p:spPr>
          <a:xfrm>
            <a:off x="1143747" y="1364531"/>
            <a:ext cx="4456156" cy="369332"/>
          </a:xfrm>
          <a:prstGeom prst="rect">
            <a:avLst/>
          </a:prstGeom>
          <a:noFill/>
        </p:spPr>
        <p:txBody>
          <a:bodyPr wrap="none" rtlCol="0">
            <a:spAutoFit/>
          </a:bodyPr>
          <a:lstStyle/>
          <a:p>
            <a:r>
              <a:rPr lang="en-GB" b="1" dirty="0">
                <a:latin typeface="Museo Sans 700" panose="02000000000000000000" pitchFamily="50" charset="0"/>
              </a:rPr>
              <a:t>MEMBERS – PROFESSIONAL BACKGROUNDS:</a:t>
            </a:r>
          </a:p>
        </p:txBody>
      </p:sp>
      <p:grpSp>
        <p:nvGrpSpPr>
          <p:cNvPr id="21" name="Group 20">
            <a:extLst>
              <a:ext uri="{FF2B5EF4-FFF2-40B4-BE49-F238E27FC236}">
                <a16:creationId xmlns:a16="http://schemas.microsoft.com/office/drawing/2014/main" id="{9B7F4E37-DAEE-4259-8B2E-ED653037C133}"/>
              </a:ext>
            </a:extLst>
          </p:cNvPr>
          <p:cNvGrpSpPr/>
          <p:nvPr/>
        </p:nvGrpSpPr>
        <p:grpSpPr>
          <a:xfrm>
            <a:off x="6566326" y="1846208"/>
            <a:ext cx="1593804" cy="1491924"/>
            <a:chOff x="6566326" y="988958"/>
            <a:chExt cx="1593804" cy="1491924"/>
          </a:xfrm>
        </p:grpSpPr>
        <p:pic>
          <p:nvPicPr>
            <p:cNvPr id="20" name="Picture 19">
              <a:extLst>
                <a:ext uri="{FF2B5EF4-FFF2-40B4-BE49-F238E27FC236}">
                  <a16:creationId xmlns:a16="http://schemas.microsoft.com/office/drawing/2014/main" id="{82657887-D37A-4197-B3B1-0B97AAD3B5F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717172" y="988958"/>
              <a:ext cx="1292112" cy="1491924"/>
            </a:xfrm>
            <a:prstGeom prst="rect">
              <a:avLst/>
            </a:prstGeom>
            <a:effectLst>
              <a:outerShdw blurRad="50800" dist="38100" dir="2700000" algn="tl" rotWithShape="0">
                <a:prstClr val="black">
                  <a:alpha val="40000"/>
                </a:prstClr>
              </a:outerShdw>
            </a:effectLst>
          </p:spPr>
        </p:pic>
        <p:sp>
          <p:nvSpPr>
            <p:cNvPr id="32" name="TextBox 31">
              <a:extLst>
                <a:ext uri="{FF2B5EF4-FFF2-40B4-BE49-F238E27FC236}">
                  <a16:creationId xmlns:a16="http://schemas.microsoft.com/office/drawing/2014/main" id="{8002A2BC-4015-4A2D-859C-6801A1702A81}"/>
                </a:ext>
              </a:extLst>
            </p:cNvPr>
            <p:cNvSpPr txBox="1"/>
            <p:nvPr/>
          </p:nvSpPr>
          <p:spPr>
            <a:xfrm>
              <a:off x="6566326" y="1401728"/>
              <a:ext cx="1593804" cy="98488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400" b="1" dirty="0">
                  <a:latin typeface="Museo Sans 300" panose="02000000000000000000" pitchFamily="50" charset="0"/>
                </a:rPr>
                <a:t>Academia </a:t>
              </a:r>
            </a:p>
            <a:p>
              <a:pPr algn="ctr"/>
              <a:r>
                <a:rPr lang="en-GB" sz="1400" b="1" dirty="0">
                  <a:latin typeface="Museo Sans 300" panose="02000000000000000000" pitchFamily="50" charset="0"/>
                </a:rPr>
                <a:t>Research</a:t>
              </a:r>
            </a:p>
            <a:p>
              <a:pPr algn="ctr"/>
              <a:endParaRPr lang="en-GB" sz="600" b="1" dirty="0">
                <a:latin typeface="Museo Sans 300" panose="02000000000000000000" pitchFamily="50" charset="0"/>
              </a:endParaRPr>
            </a:p>
            <a:p>
              <a:pPr algn="ctr"/>
              <a:endParaRPr lang="en-GB" sz="600" b="1" dirty="0">
                <a:latin typeface="Museo Sans 300" panose="02000000000000000000" pitchFamily="50" charset="0"/>
              </a:endParaRPr>
            </a:p>
            <a:p>
              <a:pPr algn="ctr"/>
              <a:r>
                <a:rPr lang="en-GB" b="1" dirty="0">
                  <a:latin typeface="Museo Sans 300" panose="02000000000000000000" pitchFamily="50" charset="0"/>
                </a:rPr>
                <a:t>18</a:t>
              </a:r>
            </a:p>
          </p:txBody>
        </p:sp>
      </p:grpSp>
      <p:grpSp>
        <p:nvGrpSpPr>
          <p:cNvPr id="9" name="Group 8">
            <a:extLst>
              <a:ext uri="{FF2B5EF4-FFF2-40B4-BE49-F238E27FC236}">
                <a16:creationId xmlns:a16="http://schemas.microsoft.com/office/drawing/2014/main" id="{9CA6494A-9066-4088-BB08-997891975A3E}"/>
              </a:ext>
            </a:extLst>
          </p:cNvPr>
          <p:cNvGrpSpPr/>
          <p:nvPr/>
        </p:nvGrpSpPr>
        <p:grpSpPr>
          <a:xfrm>
            <a:off x="5270712" y="1847939"/>
            <a:ext cx="1395011" cy="1491924"/>
            <a:chOff x="5270711" y="990689"/>
            <a:chExt cx="1395011" cy="1491924"/>
          </a:xfrm>
        </p:grpSpPr>
        <p:pic>
          <p:nvPicPr>
            <p:cNvPr id="17" name="Picture 16">
              <a:extLst>
                <a:ext uri="{FF2B5EF4-FFF2-40B4-BE49-F238E27FC236}">
                  <a16:creationId xmlns:a16="http://schemas.microsoft.com/office/drawing/2014/main" id="{C2E56DAA-514F-4E97-9240-49E38D08EF67}"/>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322160" y="990689"/>
              <a:ext cx="1292112" cy="1491924"/>
            </a:xfrm>
            <a:prstGeom prst="rect">
              <a:avLst/>
            </a:prstGeom>
            <a:effectLst>
              <a:outerShdw blurRad="50800" dist="38100" dir="2700000" algn="tl" rotWithShape="0">
                <a:prstClr val="black">
                  <a:alpha val="40000"/>
                </a:prstClr>
              </a:outerShdw>
            </a:effectLst>
          </p:spPr>
        </p:pic>
        <p:sp>
          <p:nvSpPr>
            <p:cNvPr id="33" name="TextBox 32">
              <a:extLst>
                <a:ext uri="{FF2B5EF4-FFF2-40B4-BE49-F238E27FC236}">
                  <a16:creationId xmlns:a16="http://schemas.microsoft.com/office/drawing/2014/main" id="{DE80AD67-24AD-4AB6-859A-11BF29DFD2C7}"/>
                </a:ext>
              </a:extLst>
            </p:cNvPr>
            <p:cNvSpPr txBox="1"/>
            <p:nvPr/>
          </p:nvSpPr>
          <p:spPr>
            <a:xfrm>
              <a:off x="5270711" y="1202388"/>
              <a:ext cx="1395011" cy="1215717"/>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endParaRPr lang="en-GB" sz="1200" b="1" dirty="0">
                <a:latin typeface="Museo Sans 300" panose="02000000000000000000" pitchFamily="50" charset="0"/>
              </a:endParaRPr>
            </a:p>
            <a:p>
              <a:pPr algn="ctr"/>
              <a:r>
                <a:rPr lang="en-GB" sz="1200" b="1" dirty="0">
                  <a:latin typeface="Museo Sans 300" panose="02000000000000000000" pitchFamily="50" charset="0"/>
                </a:rPr>
                <a:t>Director /</a:t>
              </a:r>
            </a:p>
            <a:p>
              <a:pPr algn="ctr"/>
              <a:r>
                <a:rPr lang="en-GB" sz="1300" b="1" dirty="0">
                  <a:latin typeface="Museo Sans 300" panose="02000000000000000000" pitchFamily="50" charset="0"/>
                </a:rPr>
                <a:t>Ass Director</a:t>
              </a:r>
            </a:p>
            <a:p>
              <a:pPr algn="ctr"/>
              <a:endParaRPr lang="en-GB" sz="1600" b="1" dirty="0">
                <a:latin typeface="Museo Sans 300" panose="02000000000000000000" pitchFamily="50" charset="0"/>
              </a:endParaRPr>
            </a:p>
            <a:p>
              <a:pPr algn="ctr"/>
              <a:r>
                <a:rPr lang="en-GB" b="1" dirty="0">
                  <a:latin typeface="Museo Sans 300" panose="02000000000000000000" pitchFamily="50" charset="0"/>
                </a:rPr>
                <a:t>22</a:t>
              </a:r>
            </a:p>
          </p:txBody>
        </p:sp>
      </p:grpSp>
      <p:grpSp>
        <p:nvGrpSpPr>
          <p:cNvPr id="3" name="Group 2">
            <a:extLst>
              <a:ext uri="{FF2B5EF4-FFF2-40B4-BE49-F238E27FC236}">
                <a16:creationId xmlns:a16="http://schemas.microsoft.com/office/drawing/2014/main" id="{E0A361A4-5A45-46A0-8E47-9A3DC3E20604}"/>
              </a:ext>
            </a:extLst>
          </p:cNvPr>
          <p:cNvGrpSpPr/>
          <p:nvPr/>
        </p:nvGrpSpPr>
        <p:grpSpPr>
          <a:xfrm>
            <a:off x="1134000" y="1846209"/>
            <a:ext cx="1292826" cy="1491924"/>
            <a:chOff x="1134000" y="988959"/>
            <a:chExt cx="1292826" cy="1491924"/>
          </a:xfrm>
        </p:grpSpPr>
        <p:pic>
          <p:nvPicPr>
            <p:cNvPr id="8" name="Picture 7">
              <a:extLst>
                <a:ext uri="{FF2B5EF4-FFF2-40B4-BE49-F238E27FC236}">
                  <a16:creationId xmlns:a16="http://schemas.microsoft.com/office/drawing/2014/main" id="{7AC4DE5A-F253-4F8E-A4B0-72304B020EB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34714" y="988959"/>
              <a:ext cx="1292112" cy="1491924"/>
            </a:xfrm>
            <a:prstGeom prst="rect">
              <a:avLst/>
            </a:prstGeom>
            <a:noFill/>
            <a:effectLst>
              <a:outerShdw blurRad="50800" dist="38100" dir="2700000" algn="tl" rotWithShape="0">
                <a:prstClr val="black">
                  <a:alpha val="40000"/>
                </a:prstClr>
              </a:outerShdw>
            </a:effectLst>
          </p:spPr>
        </p:pic>
        <p:sp>
          <p:nvSpPr>
            <p:cNvPr id="36" name="TextBox 35">
              <a:extLst>
                <a:ext uri="{FF2B5EF4-FFF2-40B4-BE49-F238E27FC236}">
                  <a16:creationId xmlns:a16="http://schemas.microsoft.com/office/drawing/2014/main" id="{00D45269-E823-4022-8C71-E8A0BF752422}"/>
                </a:ext>
              </a:extLst>
            </p:cNvPr>
            <p:cNvSpPr txBox="1"/>
            <p:nvPr/>
          </p:nvSpPr>
          <p:spPr>
            <a:xfrm>
              <a:off x="1134000" y="1386340"/>
              <a:ext cx="1272461"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400" b="1" dirty="0">
                  <a:latin typeface="Museo Sans 300" panose="02000000000000000000" pitchFamily="50" charset="0"/>
                </a:rPr>
                <a:t>Clinical</a:t>
              </a:r>
            </a:p>
            <a:p>
              <a:pPr algn="ctr"/>
              <a:endParaRPr lang="en-GB" sz="2800" b="1" dirty="0">
                <a:latin typeface="Museo Sans 300" panose="02000000000000000000" pitchFamily="50" charset="0"/>
              </a:endParaRPr>
            </a:p>
            <a:p>
              <a:pPr algn="ctr"/>
              <a:r>
                <a:rPr lang="en-GB" b="1" dirty="0">
                  <a:latin typeface="Museo Sans 300" panose="02000000000000000000" pitchFamily="50" charset="0"/>
                </a:rPr>
                <a:t>98</a:t>
              </a:r>
            </a:p>
          </p:txBody>
        </p:sp>
      </p:grpSp>
      <p:grpSp>
        <p:nvGrpSpPr>
          <p:cNvPr id="25" name="Group 24">
            <a:extLst>
              <a:ext uri="{FF2B5EF4-FFF2-40B4-BE49-F238E27FC236}">
                <a16:creationId xmlns:a16="http://schemas.microsoft.com/office/drawing/2014/main" id="{5E17BAE6-CED2-4787-96BC-EC15310D5136}"/>
              </a:ext>
            </a:extLst>
          </p:cNvPr>
          <p:cNvGrpSpPr/>
          <p:nvPr/>
        </p:nvGrpSpPr>
        <p:grpSpPr>
          <a:xfrm>
            <a:off x="3229408" y="3030576"/>
            <a:ext cx="1292112" cy="1509583"/>
            <a:chOff x="3229408" y="2173325"/>
            <a:chExt cx="1292112" cy="1509583"/>
          </a:xfrm>
        </p:grpSpPr>
        <p:pic>
          <p:nvPicPr>
            <p:cNvPr id="12" name="Picture 11">
              <a:extLst>
                <a:ext uri="{FF2B5EF4-FFF2-40B4-BE49-F238E27FC236}">
                  <a16:creationId xmlns:a16="http://schemas.microsoft.com/office/drawing/2014/main" id="{AFD1CB02-BB01-4EC6-AB85-D83D407B71B3}"/>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229408" y="2173325"/>
              <a:ext cx="1292112" cy="1491924"/>
            </a:xfrm>
            <a:prstGeom prst="rect">
              <a:avLst/>
            </a:prstGeom>
            <a:effectLst>
              <a:outerShdw blurRad="50800" dist="38100" dir="2700000" algn="tl" rotWithShape="0">
                <a:prstClr val="black">
                  <a:alpha val="40000"/>
                </a:prstClr>
              </a:outerShdw>
            </a:effectLst>
          </p:spPr>
        </p:pic>
        <p:sp>
          <p:nvSpPr>
            <p:cNvPr id="51" name="TextBox 50">
              <a:extLst>
                <a:ext uri="{FF2B5EF4-FFF2-40B4-BE49-F238E27FC236}">
                  <a16:creationId xmlns:a16="http://schemas.microsoft.com/office/drawing/2014/main" id="{335E49AB-45F4-4E2B-871A-7ABB1282EE59}"/>
                </a:ext>
              </a:extLst>
            </p:cNvPr>
            <p:cNvSpPr txBox="1"/>
            <p:nvPr/>
          </p:nvSpPr>
          <p:spPr>
            <a:xfrm>
              <a:off x="3234934" y="2451802"/>
              <a:ext cx="1272461" cy="1231106"/>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400" b="1" dirty="0">
                  <a:latin typeface="Museo Sans 300" panose="02000000000000000000" pitchFamily="50" charset="0"/>
                </a:rPr>
                <a:t>Patient</a:t>
              </a:r>
            </a:p>
            <a:p>
              <a:pPr algn="ctr"/>
              <a:r>
                <a:rPr lang="en-GB" sz="1400" b="1" dirty="0">
                  <a:latin typeface="Museo Sans 300" panose="02000000000000000000" pitchFamily="50" charset="0"/>
                </a:rPr>
                <a:t>Public Involvement</a:t>
              </a:r>
            </a:p>
            <a:p>
              <a:pPr algn="ctr"/>
              <a:r>
                <a:rPr lang="en-GB" sz="1400" b="1" dirty="0">
                  <a:latin typeface="Museo Sans 300" panose="02000000000000000000" pitchFamily="50" charset="0"/>
                </a:rPr>
                <a:t>(PPI)</a:t>
              </a:r>
            </a:p>
            <a:p>
              <a:pPr algn="ctr"/>
              <a:r>
                <a:rPr lang="en-GB" b="1" dirty="0">
                  <a:latin typeface="Museo Sans 300" panose="02000000000000000000" pitchFamily="50" charset="0"/>
                </a:rPr>
                <a:t>5</a:t>
              </a:r>
            </a:p>
          </p:txBody>
        </p:sp>
      </p:grpSp>
      <p:grpSp>
        <p:nvGrpSpPr>
          <p:cNvPr id="23" name="Group 22">
            <a:extLst>
              <a:ext uri="{FF2B5EF4-FFF2-40B4-BE49-F238E27FC236}">
                <a16:creationId xmlns:a16="http://schemas.microsoft.com/office/drawing/2014/main" id="{EFCB3EEF-6E2F-436C-8C5E-AEFB73114F83}"/>
              </a:ext>
            </a:extLst>
          </p:cNvPr>
          <p:cNvGrpSpPr/>
          <p:nvPr/>
        </p:nvGrpSpPr>
        <p:grpSpPr>
          <a:xfrm>
            <a:off x="4620423" y="3030575"/>
            <a:ext cx="1292112" cy="1491924"/>
            <a:chOff x="4620423" y="2173325"/>
            <a:chExt cx="1292112" cy="1491924"/>
          </a:xfrm>
        </p:grpSpPr>
        <p:pic>
          <p:nvPicPr>
            <p:cNvPr id="16" name="Picture 15">
              <a:extLst>
                <a:ext uri="{FF2B5EF4-FFF2-40B4-BE49-F238E27FC236}">
                  <a16:creationId xmlns:a16="http://schemas.microsoft.com/office/drawing/2014/main" id="{C823A344-0380-4E1D-87F4-DDF8050AE23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620423" y="2173325"/>
              <a:ext cx="1292112" cy="1491924"/>
            </a:xfrm>
            <a:prstGeom prst="rect">
              <a:avLst/>
            </a:prstGeom>
            <a:effectLst>
              <a:outerShdw blurRad="50800" dist="38100" dir="2700000" algn="tl" rotWithShape="0">
                <a:prstClr val="black">
                  <a:alpha val="40000"/>
                </a:prstClr>
              </a:outerShdw>
            </a:effectLst>
          </p:spPr>
        </p:pic>
        <p:sp>
          <p:nvSpPr>
            <p:cNvPr id="52" name="TextBox 51">
              <a:extLst>
                <a:ext uri="{FF2B5EF4-FFF2-40B4-BE49-F238E27FC236}">
                  <a16:creationId xmlns:a16="http://schemas.microsoft.com/office/drawing/2014/main" id="{467DD950-5EBD-4D5A-A70F-680E503357E7}"/>
                </a:ext>
              </a:extLst>
            </p:cNvPr>
            <p:cNvSpPr txBox="1"/>
            <p:nvPr/>
          </p:nvSpPr>
          <p:spPr>
            <a:xfrm>
              <a:off x="4630248" y="2527200"/>
              <a:ext cx="1272461" cy="111569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150" b="1" dirty="0">
                  <a:latin typeface="Museo Sans 300" panose="02000000000000000000" pitchFamily="50" charset="0"/>
                </a:rPr>
                <a:t>Information / Data / Business Analysis</a:t>
              </a:r>
            </a:p>
            <a:p>
              <a:pPr algn="ctr"/>
              <a:endParaRPr lang="en-GB" sz="1400" b="1" dirty="0">
                <a:latin typeface="Museo Sans 300" panose="02000000000000000000" pitchFamily="50" charset="0"/>
              </a:endParaRPr>
            </a:p>
            <a:p>
              <a:pPr algn="ctr"/>
              <a:r>
                <a:rPr lang="en-GB" b="1" dirty="0">
                  <a:latin typeface="Museo Sans 300" panose="02000000000000000000" pitchFamily="50" charset="0"/>
                </a:rPr>
                <a:t>6</a:t>
              </a:r>
            </a:p>
          </p:txBody>
        </p:sp>
      </p:grpSp>
      <p:grpSp>
        <p:nvGrpSpPr>
          <p:cNvPr id="22" name="Group 21">
            <a:extLst>
              <a:ext uri="{FF2B5EF4-FFF2-40B4-BE49-F238E27FC236}">
                <a16:creationId xmlns:a16="http://schemas.microsoft.com/office/drawing/2014/main" id="{A290E287-9369-4B9D-9F75-42711CC571B8}"/>
              </a:ext>
            </a:extLst>
          </p:cNvPr>
          <p:cNvGrpSpPr/>
          <p:nvPr/>
        </p:nvGrpSpPr>
        <p:grpSpPr>
          <a:xfrm>
            <a:off x="5938069" y="3031599"/>
            <a:ext cx="1368874" cy="1491924"/>
            <a:chOff x="5938069" y="2174349"/>
            <a:chExt cx="1368874" cy="1491924"/>
          </a:xfrm>
        </p:grpSpPr>
        <p:pic>
          <p:nvPicPr>
            <p:cNvPr id="19" name="Picture 18">
              <a:extLst>
                <a:ext uri="{FF2B5EF4-FFF2-40B4-BE49-F238E27FC236}">
                  <a16:creationId xmlns:a16="http://schemas.microsoft.com/office/drawing/2014/main" id="{AD95C34A-123B-4B64-AE8F-6526B73DD94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004851" y="2174349"/>
              <a:ext cx="1292112" cy="1491924"/>
            </a:xfrm>
            <a:prstGeom prst="rect">
              <a:avLst/>
            </a:prstGeom>
            <a:effectLst>
              <a:outerShdw blurRad="50800" dist="38100" dir="2700000" algn="tl" rotWithShape="0">
                <a:prstClr val="black">
                  <a:alpha val="40000"/>
                </a:prstClr>
              </a:outerShdw>
            </a:effectLst>
          </p:spPr>
        </p:pic>
        <p:sp>
          <p:nvSpPr>
            <p:cNvPr id="53" name="TextBox 52">
              <a:extLst>
                <a:ext uri="{FF2B5EF4-FFF2-40B4-BE49-F238E27FC236}">
                  <a16:creationId xmlns:a16="http://schemas.microsoft.com/office/drawing/2014/main" id="{117DCC1A-65E2-4910-9EBB-811C41416B02}"/>
                </a:ext>
              </a:extLst>
            </p:cNvPr>
            <p:cNvSpPr txBox="1"/>
            <p:nvPr/>
          </p:nvSpPr>
          <p:spPr>
            <a:xfrm>
              <a:off x="5938069" y="2607820"/>
              <a:ext cx="1368874" cy="101566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GB" sz="1400" b="1" dirty="0">
                  <a:latin typeface="Museo Sans 300" panose="02000000000000000000" pitchFamily="50" charset="0"/>
                </a:rPr>
                <a:t>Pharmacy</a:t>
              </a:r>
            </a:p>
            <a:p>
              <a:pPr algn="ctr"/>
              <a:endParaRPr lang="en-GB" sz="1400" b="1" dirty="0">
                <a:latin typeface="Museo Sans 300" panose="02000000000000000000" pitchFamily="50" charset="0"/>
              </a:endParaRPr>
            </a:p>
            <a:p>
              <a:pPr algn="ctr"/>
              <a:endParaRPr lang="en-GB" sz="1400" b="1" dirty="0">
                <a:latin typeface="Museo Sans 300" panose="02000000000000000000" pitchFamily="50" charset="0"/>
              </a:endParaRPr>
            </a:p>
            <a:p>
              <a:pPr algn="ctr"/>
              <a:r>
                <a:rPr lang="en-GB" b="1" dirty="0">
                  <a:latin typeface="Museo Sans 300" panose="02000000000000000000" pitchFamily="50" charset="0"/>
                </a:rPr>
                <a:t>7</a:t>
              </a:r>
            </a:p>
          </p:txBody>
        </p:sp>
      </p:grpSp>
      <p:grpSp>
        <p:nvGrpSpPr>
          <p:cNvPr id="27" name="Group 26">
            <a:extLst>
              <a:ext uri="{FF2B5EF4-FFF2-40B4-BE49-F238E27FC236}">
                <a16:creationId xmlns:a16="http://schemas.microsoft.com/office/drawing/2014/main" id="{ED3E1D14-4D45-4A75-BC67-1895A76E5F48}"/>
              </a:ext>
            </a:extLst>
          </p:cNvPr>
          <p:cNvGrpSpPr/>
          <p:nvPr/>
        </p:nvGrpSpPr>
        <p:grpSpPr>
          <a:xfrm>
            <a:off x="5312637" y="4213210"/>
            <a:ext cx="1292112" cy="1491924"/>
            <a:chOff x="5312637" y="3355960"/>
            <a:chExt cx="1292112" cy="1491924"/>
          </a:xfrm>
        </p:grpSpPr>
        <p:pic>
          <p:nvPicPr>
            <p:cNvPr id="18" name="Picture 17">
              <a:extLst>
                <a:ext uri="{FF2B5EF4-FFF2-40B4-BE49-F238E27FC236}">
                  <a16:creationId xmlns:a16="http://schemas.microsoft.com/office/drawing/2014/main" id="{A9F0619C-E0D6-4C0B-8E3C-0E99240E1348}"/>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312637" y="3355960"/>
              <a:ext cx="1292112" cy="1491924"/>
            </a:xfrm>
            <a:prstGeom prst="rect">
              <a:avLst/>
            </a:prstGeom>
            <a:effectLst>
              <a:outerShdw blurRad="50800" dist="38100" dir="2700000" algn="tl" rotWithShape="0">
                <a:prstClr val="black">
                  <a:alpha val="40000"/>
                </a:prstClr>
              </a:outerShdw>
            </a:effectLst>
          </p:spPr>
        </p:pic>
        <p:pic>
          <p:nvPicPr>
            <p:cNvPr id="40" name="Picture 39">
              <a:extLst>
                <a:ext uri="{FF2B5EF4-FFF2-40B4-BE49-F238E27FC236}">
                  <a16:creationId xmlns:a16="http://schemas.microsoft.com/office/drawing/2014/main" id="{E0093191-DA24-407A-9A96-2FBDEFDD34C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01526" y="3665249"/>
              <a:ext cx="986691" cy="812320"/>
            </a:xfrm>
            <a:prstGeom prst="rect">
              <a:avLst/>
            </a:prstGeom>
          </p:spPr>
        </p:pic>
      </p:grpSp>
      <p:pic>
        <p:nvPicPr>
          <p:cNvPr id="41" name="Picture 40">
            <a:extLst>
              <a:ext uri="{FF2B5EF4-FFF2-40B4-BE49-F238E27FC236}">
                <a16:creationId xmlns:a16="http://schemas.microsoft.com/office/drawing/2014/main" id="{B8AF5990-5C3A-448A-9789-E2835E4A4EB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34346" y="1268760"/>
            <a:ext cx="681270" cy="560874"/>
          </a:xfrm>
          <a:prstGeom prst="rect">
            <a:avLst/>
          </a:prstGeom>
        </p:spPr>
      </p:pic>
    </p:spTree>
    <p:extLst>
      <p:ext uri="{BB962C8B-B14F-4D97-AF65-F5344CB8AC3E}">
        <p14:creationId xmlns:p14="http://schemas.microsoft.com/office/powerpoint/2010/main" val="481340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fltVal val="0"/>
                                          </p:val>
                                        </p:tav>
                                        <p:tav tm="100000">
                                          <p:val>
                                            <p:strVal val="#ppt_w"/>
                                          </p:val>
                                        </p:tav>
                                      </p:tavLst>
                                    </p:anim>
                                    <p:anim calcmode="lin" valueType="num">
                                      <p:cBhvr>
                                        <p:cTn id="15" dur="1000" fill="hold"/>
                                        <p:tgtEl>
                                          <p:spTgt spid="4"/>
                                        </p:tgtEl>
                                        <p:attrNameLst>
                                          <p:attrName>ppt_h</p:attrName>
                                        </p:attrNameLst>
                                      </p:cBhvr>
                                      <p:tavLst>
                                        <p:tav tm="0">
                                          <p:val>
                                            <p:fltVal val="0"/>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1000" fill="hold"/>
                                        <p:tgtEl>
                                          <p:spTgt spid="7"/>
                                        </p:tgtEl>
                                        <p:attrNameLst>
                                          <p:attrName>ppt_w</p:attrName>
                                        </p:attrNameLst>
                                      </p:cBhvr>
                                      <p:tavLst>
                                        <p:tav tm="0">
                                          <p:val>
                                            <p:fltVal val="0"/>
                                          </p:val>
                                        </p:tav>
                                        <p:tav tm="100000">
                                          <p:val>
                                            <p:strVal val="#ppt_w"/>
                                          </p:val>
                                        </p:tav>
                                      </p:tavLst>
                                    </p:anim>
                                    <p:anim calcmode="lin" valueType="num">
                                      <p:cBhvr>
                                        <p:cTn id="22" dur="1000" fill="hold"/>
                                        <p:tgtEl>
                                          <p:spTgt spid="7"/>
                                        </p:tgtEl>
                                        <p:attrNameLst>
                                          <p:attrName>ppt_h</p:attrName>
                                        </p:attrNameLst>
                                      </p:cBhvr>
                                      <p:tavLst>
                                        <p:tav tm="0">
                                          <p:val>
                                            <p:fltVal val="0"/>
                                          </p:val>
                                        </p:tav>
                                        <p:tav tm="100000">
                                          <p:val>
                                            <p:strVal val="#ppt_h"/>
                                          </p:val>
                                        </p:tav>
                                      </p:tavLst>
                                    </p:anim>
                                    <p:animEffect transition="in" filter="fade">
                                      <p:cBhvr>
                                        <p:cTn id="23" dur="1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Effect transition="in" filter="fade">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Effect transition="in" filter="fade">
                                      <p:cBhvr>
                                        <p:cTn id="51" dur="10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3"/>
                                        </p:tgtEl>
                                        <p:attrNameLst>
                                          <p:attrName>style.visibility</p:attrName>
                                        </p:attrNameLst>
                                      </p:cBhvr>
                                      <p:to>
                                        <p:strVal val="visible"/>
                                      </p:to>
                                    </p:set>
                                    <p:anim calcmode="lin" valueType="num">
                                      <p:cBhvr>
                                        <p:cTn id="56" dur="1000" fill="hold"/>
                                        <p:tgtEl>
                                          <p:spTgt spid="23"/>
                                        </p:tgtEl>
                                        <p:attrNameLst>
                                          <p:attrName>ppt_w</p:attrName>
                                        </p:attrNameLst>
                                      </p:cBhvr>
                                      <p:tavLst>
                                        <p:tav tm="0">
                                          <p:val>
                                            <p:fltVal val="0"/>
                                          </p:val>
                                        </p:tav>
                                        <p:tav tm="100000">
                                          <p:val>
                                            <p:strVal val="#ppt_w"/>
                                          </p:val>
                                        </p:tav>
                                      </p:tavLst>
                                    </p:anim>
                                    <p:anim calcmode="lin" valueType="num">
                                      <p:cBhvr>
                                        <p:cTn id="57" dur="1000" fill="hold"/>
                                        <p:tgtEl>
                                          <p:spTgt spid="23"/>
                                        </p:tgtEl>
                                        <p:attrNameLst>
                                          <p:attrName>ppt_h</p:attrName>
                                        </p:attrNameLst>
                                      </p:cBhvr>
                                      <p:tavLst>
                                        <p:tav tm="0">
                                          <p:val>
                                            <p:fltVal val="0"/>
                                          </p:val>
                                        </p:tav>
                                        <p:tav tm="100000">
                                          <p:val>
                                            <p:strVal val="#ppt_h"/>
                                          </p:val>
                                        </p:tav>
                                      </p:tavLst>
                                    </p:anim>
                                    <p:animEffect transition="in" filter="fade">
                                      <p:cBhvr>
                                        <p:cTn id="58" dur="1000"/>
                                        <p:tgtEl>
                                          <p:spTgt spid="2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22"/>
                                        </p:tgtEl>
                                        <p:attrNameLst>
                                          <p:attrName>style.visibility</p:attrName>
                                        </p:attrNameLst>
                                      </p:cBhvr>
                                      <p:to>
                                        <p:strVal val="visible"/>
                                      </p:to>
                                    </p:set>
                                    <p:anim calcmode="lin" valueType="num">
                                      <p:cBhvr>
                                        <p:cTn id="63" dur="1000" fill="hold"/>
                                        <p:tgtEl>
                                          <p:spTgt spid="22"/>
                                        </p:tgtEl>
                                        <p:attrNameLst>
                                          <p:attrName>ppt_w</p:attrName>
                                        </p:attrNameLst>
                                      </p:cBhvr>
                                      <p:tavLst>
                                        <p:tav tm="0">
                                          <p:val>
                                            <p:fltVal val="0"/>
                                          </p:val>
                                        </p:tav>
                                        <p:tav tm="100000">
                                          <p:val>
                                            <p:strVal val="#ppt_w"/>
                                          </p:val>
                                        </p:tav>
                                      </p:tavLst>
                                    </p:anim>
                                    <p:anim calcmode="lin" valueType="num">
                                      <p:cBhvr>
                                        <p:cTn id="64" dur="1000" fill="hold"/>
                                        <p:tgtEl>
                                          <p:spTgt spid="22"/>
                                        </p:tgtEl>
                                        <p:attrNameLst>
                                          <p:attrName>ppt_h</p:attrName>
                                        </p:attrNameLst>
                                      </p:cBhvr>
                                      <p:tavLst>
                                        <p:tav tm="0">
                                          <p:val>
                                            <p:fltVal val="0"/>
                                          </p:val>
                                        </p:tav>
                                        <p:tav tm="100000">
                                          <p:val>
                                            <p:strVal val="#ppt_h"/>
                                          </p:val>
                                        </p:tav>
                                      </p:tavLst>
                                    </p:anim>
                                    <p:animEffect transition="in" filter="fade">
                                      <p:cBhvr>
                                        <p:cTn id="65" dur="10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9"/>
                                        </p:tgtEl>
                                        <p:attrNameLst>
                                          <p:attrName>style.visibility</p:attrName>
                                        </p:attrNameLst>
                                      </p:cBhvr>
                                      <p:to>
                                        <p:strVal val="visible"/>
                                      </p:to>
                                    </p:set>
                                    <p:anim calcmode="lin" valueType="num">
                                      <p:cBhvr>
                                        <p:cTn id="70" dur="1000" fill="hold"/>
                                        <p:tgtEl>
                                          <p:spTgt spid="29"/>
                                        </p:tgtEl>
                                        <p:attrNameLst>
                                          <p:attrName>ppt_w</p:attrName>
                                        </p:attrNameLst>
                                      </p:cBhvr>
                                      <p:tavLst>
                                        <p:tav tm="0">
                                          <p:val>
                                            <p:fltVal val="0"/>
                                          </p:val>
                                        </p:tav>
                                        <p:tav tm="100000">
                                          <p:val>
                                            <p:strVal val="#ppt_w"/>
                                          </p:val>
                                        </p:tav>
                                      </p:tavLst>
                                    </p:anim>
                                    <p:anim calcmode="lin" valueType="num">
                                      <p:cBhvr>
                                        <p:cTn id="71" dur="1000" fill="hold"/>
                                        <p:tgtEl>
                                          <p:spTgt spid="29"/>
                                        </p:tgtEl>
                                        <p:attrNameLst>
                                          <p:attrName>ppt_h</p:attrName>
                                        </p:attrNameLst>
                                      </p:cBhvr>
                                      <p:tavLst>
                                        <p:tav tm="0">
                                          <p:val>
                                            <p:fltVal val="0"/>
                                          </p:val>
                                        </p:tav>
                                        <p:tav tm="100000">
                                          <p:val>
                                            <p:strVal val="#ppt_h"/>
                                          </p:val>
                                        </p:tav>
                                      </p:tavLst>
                                    </p:anim>
                                    <p:animEffect transition="in" filter="fade">
                                      <p:cBhvr>
                                        <p:cTn id="72" dur="1000"/>
                                        <p:tgtEl>
                                          <p:spTgt spid="29"/>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p:cTn id="77" dur="1000" fill="hold"/>
                                        <p:tgtEl>
                                          <p:spTgt spid="28"/>
                                        </p:tgtEl>
                                        <p:attrNameLst>
                                          <p:attrName>ppt_w</p:attrName>
                                        </p:attrNameLst>
                                      </p:cBhvr>
                                      <p:tavLst>
                                        <p:tav tm="0">
                                          <p:val>
                                            <p:fltVal val="0"/>
                                          </p:val>
                                        </p:tav>
                                        <p:tav tm="100000">
                                          <p:val>
                                            <p:strVal val="#ppt_w"/>
                                          </p:val>
                                        </p:tav>
                                      </p:tavLst>
                                    </p:anim>
                                    <p:anim calcmode="lin" valueType="num">
                                      <p:cBhvr>
                                        <p:cTn id="78" dur="1000" fill="hold"/>
                                        <p:tgtEl>
                                          <p:spTgt spid="28"/>
                                        </p:tgtEl>
                                        <p:attrNameLst>
                                          <p:attrName>ppt_h</p:attrName>
                                        </p:attrNameLst>
                                      </p:cBhvr>
                                      <p:tavLst>
                                        <p:tav tm="0">
                                          <p:val>
                                            <p:fltVal val="0"/>
                                          </p:val>
                                        </p:tav>
                                        <p:tav tm="100000">
                                          <p:val>
                                            <p:strVal val="#ppt_h"/>
                                          </p:val>
                                        </p:tav>
                                      </p:tavLst>
                                    </p:anim>
                                    <p:animEffect transition="in" filter="fade">
                                      <p:cBhvr>
                                        <p:cTn id="79" dur="1000"/>
                                        <p:tgtEl>
                                          <p:spTgt spid="28"/>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nodeType="clickEffect">
                                  <p:stCondLst>
                                    <p:cond delay="0"/>
                                  </p:stCondLst>
                                  <p:childTnLst>
                                    <p:set>
                                      <p:cBhvr>
                                        <p:cTn id="83" dur="1" fill="hold">
                                          <p:stCondLst>
                                            <p:cond delay="0"/>
                                          </p:stCondLst>
                                        </p:cTn>
                                        <p:tgtEl>
                                          <p:spTgt spid="27"/>
                                        </p:tgtEl>
                                        <p:attrNameLst>
                                          <p:attrName>style.visibility</p:attrName>
                                        </p:attrNameLst>
                                      </p:cBhvr>
                                      <p:to>
                                        <p:strVal val="visible"/>
                                      </p:to>
                                    </p:set>
                                    <p:anim calcmode="lin" valueType="num">
                                      <p:cBhvr>
                                        <p:cTn id="84" dur="1000" fill="hold"/>
                                        <p:tgtEl>
                                          <p:spTgt spid="27"/>
                                        </p:tgtEl>
                                        <p:attrNameLst>
                                          <p:attrName>ppt_w</p:attrName>
                                        </p:attrNameLst>
                                      </p:cBhvr>
                                      <p:tavLst>
                                        <p:tav tm="0">
                                          <p:val>
                                            <p:fltVal val="0"/>
                                          </p:val>
                                        </p:tav>
                                        <p:tav tm="100000">
                                          <p:val>
                                            <p:strVal val="#ppt_w"/>
                                          </p:val>
                                        </p:tav>
                                      </p:tavLst>
                                    </p:anim>
                                    <p:anim calcmode="lin" valueType="num">
                                      <p:cBhvr>
                                        <p:cTn id="85" dur="1000" fill="hold"/>
                                        <p:tgtEl>
                                          <p:spTgt spid="27"/>
                                        </p:tgtEl>
                                        <p:attrNameLst>
                                          <p:attrName>ppt_h</p:attrName>
                                        </p:attrNameLst>
                                      </p:cBhvr>
                                      <p:tavLst>
                                        <p:tav tm="0">
                                          <p:val>
                                            <p:fltVal val="0"/>
                                          </p:val>
                                        </p:tav>
                                        <p:tav tm="100000">
                                          <p:val>
                                            <p:strVal val="#ppt_h"/>
                                          </p:val>
                                        </p:tav>
                                      </p:tavLst>
                                    </p:anim>
                                    <p:animEffect transition="in" filter="fade">
                                      <p:cBhvr>
                                        <p:cTn id="86"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6646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620F17EC860504B95FF6185153B752C" ma:contentTypeVersion="12" ma:contentTypeDescription="Create a new document." ma:contentTypeScope="" ma:versionID="ca901e7d8635211403384168604bdd1f">
  <xsd:schema xmlns:xsd="http://www.w3.org/2001/XMLSchema" xmlns:xs="http://www.w3.org/2001/XMLSchema" xmlns:p="http://schemas.microsoft.com/office/2006/metadata/properties" xmlns:ns2="d40b4b91-0dc4-425f-8d4f-430f586cc198" xmlns:ns3="eacb2306-f541-420a-9e81-8618d14229eb" targetNamespace="http://schemas.microsoft.com/office/2006/metadata/properties" ma:root="true" ma:fieldsID="a0d588f0031fbdb6e6f7e5b2eeb3823c" ns2:_="" ns3:_="">
    <xsd:import namespace="d40b4b91-0dc4-425f-8d4f-430f586cc198"/>
    <xsd:import namespace="eacb2306-f541-420a-9e81-8618d14229e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0b4b91-0dc4-425f-8d4f-430f586cc1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cb2306-f541-420a-9e81-8618d14229e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2F8897-6315-4D5C-955C-861F0D291B6C}">
  <ds:schemaRefs>
    <ds:schemaRef ds:uri="http://purl.org/dc/elements/1.1/"/>
    <ds:schemaRef ds:uri="eacb2306-f541-420a-9e81-8618d14229eb"/>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d40b4b91-0dc4-425f-8d4f-430f586cc198"/>
    <ds:schemaRef ds:uri="http://www.w3.org/XML/1998/namespace"/>
    <ds:schemaRef ds:uri="http://purl.org/dc/dcmitype/"/>
  </ds:schemaRefs>
</ds:datastoreItem>
</file>

<file path=customXml/itemProps2.xml><?xml version="1.0" encoding="utf-8"?>
<ds:datastoreItem xmlns:ds="http://schemas.openxmlformats.org/officeDocument/2006/customXml" ds:itemID="{F5D0191A-9388-4A97-8EE3-22C1970849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0b4b91-0dc4-425f-8d4f-430f586cc198"/>
    <ds:schemaRef ds:uri="eacb2306-f541-420a-9e81-8618d14229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18719D7-20BB-43F4-B94D-07BE8E6AB26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729</TotalTime>
  <Words>154</Words>
  <Application>Microsoft Office PowerPoint</Application>
  <PresentationFormat>On-screen Show (4:3)</PresentationFormat>
  <Paragraphs>60</Paragraphs>
  <Slides>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Arial Nova</vt:lpstr>
      <vt:lpstr>Calibri</vt:lpstr>
      <vt:lpstr>Museo Sans 300</vt:lpstr>
      <vt:lpstr>Museo Sans 700</vt:lpstr>
      <vt:lpstr>Office Theme</vt:lpstr>
      <vt:lpstr>1_Office Theme</vt:lpstr>
      <vt:lpstr>         Update as of end of  March 2021</vt:lpstr>
      <vt:lpstr>Membership of the         Community across the NENC Area.  Currently stands at 291 confirmed and checked members across the region as of 31st March 2021. We are asking existing members of our valued Q community to actively promote and encourage new membership across our region.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IEUser</dc:creator>
  <cp:lastModifiedBy>Philip Kyle</cp:lastModifiedBy>
  <cp:revision>59</cp:revision>
  <dcterms:created xsi:type="dcterms:W3CDTF">2018-06-19T12:31:15Z</dcterms:created>
  <dcterms:modified xsi:type="dcterms:W3CDTF">2021-03-31T13:38:18Z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0x0101004620F17EC860504B95FF6185153B752C</vt:lpwstr>
  </property>
  <property fmtid="{D5CDD505-2E9C-101B-9397-08002B2CF9AE}" pid="3" name="Order">
    <vt:r8>100</vt:r8>
  </property>
</Properties>
</file>