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64350" cy="9994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60" y="16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41640" y="2285619"/>
            <a:ext cx="10508720" cy="3596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NAME HERE</a:t>
            </a:r>
            <a:endParaRPr lang="en-GB" dirty="0"/>
          </a:p>
        </p:txBody>
      </p:sp>
      <p:sp>
        <p:nvSpPr>
          <p:cNvPr id="25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841641" y="3722293"/>
            <a:ext cx="10508720" cy="35965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2" hasCustomPrompt="1"/>
          </p:nvPr>
        </p:nvSpPr>
        <p:spPr>
          <a:xfrm>
            <a:off x="1744817" y="4701844"/>
            <a:ext cx="4351183" cy="653691"/>
          </a:xfrm>
        </p:spPr>
        <p:txBody>
          <a:bodyPr/>
          <a:lstStyle>
            <a:lvl1pPr>
              <a:defRPr sz="816"/>
            </a:lvl1pPr>
            <a:lvl2pPr>
              <a:defRPr/>
            </a:lvl2pPr>
          </a:lstStyle>
          <a:p>
            <a:pPr lvl="0"/>
            <a:r>
              <a:rPr lang="en-US" dirty="0"/>
              <a:t>Name and title here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4701844"/>
            <a:ext cx="4351183" cy="653691"/>
          </a:xfrm>
        </p:spPr>
        <p:txBody>
          <a:bodyPr/>
          <a:lstStyle>
            <a:lvl1pPr>
              <a:defRPr sz="816"/>
            </a:lvl1pPr>
            <a:lvl2pPr>
              <a:defRPr/>
            </a:lvl2pPr>
          </a:lstStyle>
          <a:p>
            <a:pPr lvl="0"/>
            <a:r>
              <a:rPr lang="en-US" dirty="0"/>
              <a:t>Name and title here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4"/>
          </p:nvPr>
        </p:nvSpPr>
        <p:spPr>
          <a:xfrm>
            <a:off x="1744734" y="4082106"/>
            <a:ext cx="4351267" cy="587795"/>
          </a:xfrm>
        </p:spPr>
        <p:txBody>
          <a:bodyPr/>
          <a:lstStyle/>
          <a:p>
            <a:endParaRPr lang="en-GB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5"/>
          </p:nvPr>
        </p:nvSpPr>
        <p:spPr>
          <a:xfrm>
            <a:off x="6096000" y="4082106"/>
            <a:ext cx="4351267" cy="587976"/>
          </a:xfrm>
        </p:spPr>
        <p:txBody>
          <a:bodyPr/>
          <a:lstStyle/>
          <a:p>
            <a:endParaRPr lang="en-GB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6"/>
          </p:nvPr>
        </p:nvSpPr>
        <p:spPr>
          <a:xfrm>
            <a:off x="1252137" y="5388319"/>
            <a:ext cx="2873159" cy="587795"/>
          </a:xfrm>
        </p:spPr>
        <p:txBody>
          <a:bodyPr/>
          <a:lstStyle/>
          <a:p>
            <a:endParaRPr lang="en-GB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7"/>
          </p:nvPr>
        </p:nvSpPr>
        <p:spPr>
          <a:xfrm>
            <a:off x="8066385" y="5388319"/>
            <a:ext cx="2873478" cy="587795"/>
          </a:xfrm>
        </p:spPr>
        <p:txBody>
          <a:bodyPr/>
          <a:lstStyle/>
          <a:p>
            <a:endParaRPr lang="en-GB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8"/>
          </p:nvPr>
        </p:nvSpPr>
        <p:spPr>
          <a:xfrm>
            <a:off x="4659261" y="5388319"/>
            <a:ext cx="2873478" cy="587795"/>
          </a:xfrm>
        </p:spPr>
        <p:txBody>
          <a:bodyPr/>
          <a:lstStyle/>
          <a:p>
            <a:endParaRPr lang="en-GB"/>
          </a:p>
        </p:txBody>
      </p:sp>
      <p:sp>
        <p:nvSpPr>
          <p:cNvPr id="36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841641" y="2775893"/>
            <a:ext cx="10508720" cy="849038"/>
          </a:xfrm>
        </p:spPr>
        <p:txBody>
          <a:bodyPr/>
          <a:lstStyle>
            <a:lvl1pPr>
              <a:defRPr sz="2177" b="1"/>
            </a:lvl1pPr>
          </a:lstStyle>
          <a:p>
            <a:pPr lvl="0"/>
            <a:r>
              <a:rPr lang="en-US" dirty="0"/>
              <a:t>COURSE TITLE HERE</a:t>
            </a:r>
          </a:p>
        </p:txBody>
      </p:sp>
    </p:spTree>
    <p:extLst>
      <p:ext uri="{BB962C8B-B14F-4D97-AF65-F5344CB8AC3E}">
        <p14:creationId xmlns:p14="http://schemas.microsoft.com/office/powerpoint/2010/main" val="667750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640" y="1730540"/>
            <a:ext cx="10508721" cy="4248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640" y="2277070"/>
            <a:ext cx="10508721" cy="1217240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1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3091"/>
            <a:fld id="{7DD22CC2-EC7C-456C-9632-0D0A70941CE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03091"/>
              <a:t>20/12/2018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1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3091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1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3091"/>
            <a:fld id="{75E3255C-93F0-43A8-B3BC-50C8305359B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03091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930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03091" rtl="0" eaLnBrk="1" latinLnBrk="0" hangingPunct="1">
        <a:lnSpc>
          <a:spcPct val="100000"/>
        </a:lnSpc>
        <a:spcBef>
          <a:spcPct val="0"/>
        </a:spcBef>
        <a:buNone/>
        <a:defRPr sz="2177" b="1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03091" rtl="0" eaLnBrk="1" latinLnBrk="0" hangingPunct="1">
        <a:spcBef>
          <a:spcPct val="20000"/>
        </a:spcBef>
        <a:buFontTx/>
        <a:buNone/>
        <a:defRPr sz="1451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ctr" defTabSz="903091" rtl="0" eaLnBrk="1" latinLnBrk="0" hangingPunct="1">
        <a:spcBef>
          <a:spcPct val="20000"/>
        </a:spcBef>
        <a:buFontTx/>
        <a:buNone/>
        <a:defRPr sz="816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ctr" defTabSz="903091" rtl="0" eaLnBrk="1" latinLnBrk="0" hangingPunct="1">
        <a:spcBef>
          <a:spcPct val="20000"/>
        </a:spcBef>
        <a:buFontTx/>
        <a:buNone/>
        <a:defRPr sz="816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ctr" defTabSz="903091" rtl="0" eaLnBrk="1" latinLnBrk="0" hangingPunct="1">
        <a:spcBef>
          <a:spcPct val="20000"/>
        </a:spcBef>
        <a:buFontTx/>
        <a:buNone/>
        <a:defRPr sz="816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ctr" defTabSz="903091" rtl="0" eaLnBrk="1" latinLnBrk="0" hangingPunct="1">
        <a:spcBef>
          <a:spcPct val="20000"/>
        </a:spcBef>
        <a:buFontTx/>
        <a:buNone/>
        <a:defRPr sz="816" kern="1200">
          <a:solidFill>
            <a:schemeClr val="tx1"/>
          </a:solidFill>
          <a:latin typeface="+mn-lt"/>
          <a:ea typeface="+mn-ea"/>
          <a:cs typeface="+mn-cs"/>
        </a:defRPr>
      </a:lvl5pPr>
      <a:lvl6pPr marL="2483500" indent="-225773" algn="l" defTabSz="9030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6pPr>
      <a:lvl7pPr marL="2935046" indent="-225773" algn="l" defTabSz="9030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7pPr>
      <a:lvl8pPr marL="3386591" indent="-225773" algn="l" defTabSz="9030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8pPr>
      <a:lvl9pPr marL="3838136" indent="-225773" algn="l" defTabSz="9030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1pPr>
      <a:lvl2pPr marL="451545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2pPr>
      <a:lvl3pPr marL="903091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354636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1806182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257727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709272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160819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612364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Leave blank for job title 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Leave blank for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787853" y="4390191"/>
            <a:ext cx="10508720" cy="359654"/>
          </a:xfrm>
        </p:spPr>
        <p:txBody>
          <a:bodyPr/>
          <a:lstStyle/>
          <a:p>
            <a:r>
              <a:rPr lang="en-GB" dirty="0"/>
              <a:t>4</a:t>
            </a:r>
            <a:r>
              <a:rPr lang="en-GB" baseline="30000" dirty="0"/>
              <a:t>th</a:t>
            </a:r>
            <a:r>
              <a:rPr lang="en-GB" dirty="0"/>
              <a:t> December 2018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841640" y="3093213"/>
            <a:ext cx="10508720" cy="849038"/>
          </a:xfrm>
        </p:spPr>
        <p:txBody>
          <a:bodyPr/>
          <a:lstStyle/>
          <a:p>
            <a:r>
              <a:rPr lang="en-GB" dirty="0"/>
              <a:t>Maternal and Neonatal Health </a:t>
            </a:r>
            <a:r>
              <a:rPr lang="en-GB"/>
              <a:t>Safety Collaborative Event</a:t>
            </a:r>
            <a:endParaRPr lang="en-GB" dirty="0"/>
          </a:p>
          <a:p>
            <a:r>
              <a:rPr lang="en-GB" dirty="0"/>
              <a:t>for the North East and North Cumbria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C5B7C5D2-752D-4A07-96C4-3535BE004B71}"/>
              </a:ext>
            </a:extLst>
          </p:cNvPr>
          <p:cNvSpPr txBox="1">
            <a:spLocks/>
          </p:cNvSpPr>
          <p:nvPr/>
        </p:nvSpPr>
        <p:spPr>
          <a:xfrm>
            <a:off x="841640" y="4989889"/>
            <a:ext cx="10508720" cy="849038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>
            <a:lvl1pPr marL="0" indent="0" algn="ctr" defTabSz="903091" rtl="0" eaLnBrk="1" latinLnBrk="0" hangingPunct="1">
              <a:spcBef>
                <a:spcPct val="20000"/>
              </a:spcBef>
              <a:buFontTx/>
              <a:buNone/>
              <a:defRPr sz="2177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03091" rtl="0" eaLnBrk="1" latinLnBrk="0" hangingPunct="1">
              <a:spcBef>
                <a:spcPct val="20000"/>
              </a:spcBef>
              <a:buFontTx/>
              <a:buNone/>
              <a:defRPr sz="8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03091" rtl="0" eaLnBrk="1" latinLnBrk="0" hangingPunct="1">
              <a:spcBef>
                <a:spcPct val="20000"/>
              </a:spcBef>
              <a:buFontTx/>
              <a:buNone/>
              <a:defRPr sz="8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03091" rtl="0" eaLnBrk="1" latinLnBrk="0" hangingPunct="1">
              <a:spcBef>
                <a:spcPct val="20000"/>
              </a:spcBef>
              <a:buFontTx/>
              <a:buNone/>
              <a:defRPr sz="8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03091" rtl="0" eaLnBrk="1" latinLnBrk="0" hangingPunct="1">
              <a:spcBef>
                <a:spcPct val="20000"/>
              </a:spcBef>
              <a:buFontTx/>
              <a:buNone/>
              <a:defRPr sz="8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3500" indent="-225773" algn="l" defTabSz="90309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35046" indent="-225773" algn="l" defTabSz="90309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6591" indent="-225773" algn="l" defTabSz="90309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8136" indent="-225773" algn="l" defTabSz="90309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A partnership between the Academic Health Science Network NENC, Patient Safety Collaborative NENC, </a:t>
            </a:r>
          </a:p>
          <a:p>
            <a:r>
              <a:rPr lang="en-GB" sz="1400" dirty="0"/>
              <a:t>the Maternity Network at the Northern England Clinical Network, and the Northern Neonatal Network</a:t>
            </a:r>
          </a:p>
        </p:txBody>
      </p:sp>
    </p:spTree>
    <p:extLst>
      <p:ext uri="{BB962C8B-B14F-4D97-AF65-F5344CB8AC3E}">
        <p14:creationId xmlns:p14="http://schemas.microsoft.com/office/powerpoint/2010/main" val="89839811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HS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56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1_Office Theme</vt:lpstr>
      <vt:lpstr>Leave blank for name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Black AHSN</dc:creator>
  <cp:lastModifiedBy>Donna Smith</cp:lastModifiedBy>
  <cp:revision>6</cp:revision>
  <cp:lastPrinted>2018-01-09T13:47:47Z</cp:lastPrinted>
  <dcterms:created xsi:type="dcterms:W3CDTF">2018-01-05T15:22:02Z</dcterms:created>
  <dcterms:modified xsi:type="dcterms:W3CDTF">2018-12-20T11:12:53Z</dcterms:modified>
</cp:coreProperties>
</file>