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13/03/2019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Leave blank for job title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/>
              <a:t>12</a:t>
            </a:r>
            <a:r>
              <a:rPr lang="en-GB" baseline="30000"/>
              <a:t>th</a:t>
            </a:r>
            <a:r>
              <a:rPr lang="en-GB"/>
              <a:t> March 2019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/>
          <a:lstStyle/>
          <a:p>
            <a:r>
              <a:rPr lang="en-GB" dirty="0"/>
              <a:t>Maternal and Neonatal Health Safety Collaborative Event</a:t>
            </a:r>
          </a:p>
          <a:p>
            <a:r>
              <a:rPr lang="en-GB" dirty="0"/>
              <a:t>for the North 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Julia Dudley</cp:lastModifiedBy>
  <cp:revision>7</cp:revision>
  <cp:lastPrinted>2018-01-09T13:47:47Z</cp:lastPrinted>
  <dcterms:created xsi:type="dcterms:W3CDTF">2018-01-05T15:22:02Z</dcterms:created>
  <dcterms:modified xsi:type="dcterms:W3CDTF">2019-03-13T11:47:13Z</dcterms:modified>
</cp:coreProperties>
</file>