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64350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1640" y="2285619"/>
            <a:ext cx="10508720" cy="3596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41641" y="3722293"/>
            <a:ext cx="10508720" cy="35965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1744817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1744734" y="4082106"/>
            <a:ext cx="4351267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6096000" y="4082106"/>
            <a:ext cx="4351267" cy="587976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1252137" y="5388319"/>
            <a:ext cx="2873159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8066385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4659261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841641" y="2775893"/>
            <a:ext cx="10508720" cy="849038"/>
          </a:xfrm>
        </p:spPr>
        <p:txBody>
          <a:bodyPr/>
          <a:lstStyle>
            <a:lvl1pPr>
              <a:defRPr sz="2177" b="1"/>
            </a:lvl1pPr>
          </a:lstStyle>
          <a:p>
            <a:pPr lvl="0"/>
            <a:r>
              <a:rPr lang="en-US" dirty="0"/>
              <a:t>COURSE TITLE HERE</a:t>
            </a:r>
          </a:p>
        </p:txBody>
      </p:sp>
    </p:spTree>
    <p:extLst>
      <p:ext uri="{BB962C8B-B14F-4D97-AF65-F5344CB8AC3E}">
        <p14:creationId xmlns:p14="http://schemas.microsoft.com/office/powerpoint/2010/main" val="66775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640" y="1730540"/>
            <a:ext cx="10508721" cy="4248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640" y="2277070"/>
            <a:ext cx="10508721" cy="121724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DD22CC2-EC7C-456C-9632-0D0A70941CE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29/11/2019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5E3255C-93F0-43A8-B3BC-50C8305359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03091" rtl="0" eaLnBrk="1" latinLnBrk="0" hangingPunct="1">
        <a:lnSpc>
          <a:spcPct val="100000"/>
        </a:lnSpc>
        <a:spcBef>
          <a:spcPct val="0"/>
        </a:spcBef>
        <a:buNone/>
        <a:defRPr sz="2177" b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03091" rtl="0" eaLnBrk="1" latinLnBrk="0" hangingPunct="1">
        <a:spcBef>
          <a:spcPct val="20000"/>
        </a:spcBef>
        <a:buFontTx/>
        <a:buNone/>
        <a:defRPr sz="1451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5pPr>
      <a:lvl6pPr marL="2483500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3504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386591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3813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1545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03091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54636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0618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57727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0927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60819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12364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Leave blank for job title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Leave blank for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87853" y="4390191"/>
            <a:ext cx="10508720" cy="359654"/>
          </a:xfrm>
        </p:spPr>
        <p:txBody>
          <a:bodyPr/>
          <a:lstStyle/>
          <a:p>
            <a:r>
              <a:rPr lang="en-GB"/>
              <a:t>2</a:t>
            </a:r>
            <a:r>
              <a:rPr lang="en-GB" baseline="30000"/>
              <a:t>nd</a:t>
            </a:r>
            <a:r>
              <a:rPr lang="en-GB"/>
              <a:t> December 2019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841640" y="3093213"/>
            <a:ext cx="10508720" cy="8490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Maternity and Neonatal Safety Improvement Programme</a:t>
            </a:r>
          </a:p>
          <a:p>
            <a:r>
              <a:rPr lang="en-GB" dirty="0"/>
              <a:t>Local </a:t>
            </a:r>
            <a:r>
              <a:rPr lang="en-GB"/>
              <a:t>Learning System </a:t>
            </a:r>
            <a:r>
              <a:rPr lang="en-GB" dirty="0"/>
              <a:t>Event</a:t>
            </a:r>
          </a:p>
          <a:p>
            <a:r>
              <a:rPr lang="en-GB" dirty="0"/>
              <a:t>for the North East and North Cumbria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5B7C5D2-752D-4A07-96C4-3535BE004B71}"/>
              </a:ext>
            </a:extLst>
          </p:cNvPr>
          <p:cNvSpPr txBox="1">
            <a:spLocks/>
          </p:cNvSpPr>
          <p:nvPr/>
        </p:nvSpPr>
        <p:spPr>
          <a:xfrm>
            <a:off x="841640" y="4989889"/>
            <a:ext cx="10508720" cy="849038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0" indent="0" algn="ctr" defTabSz="903091" rtl="0" eaLnBrk="1" latinLnBrk="0" hangingPunct="1">
              <a:spcBef>
                <a:spcPct val="20000"/>
              </a:spcBef>
              <a:buFontTx/>
              <a:buNone/>
              <a:defRPr sz="2177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3500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5046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591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8136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 partnership between the Academic Health Science Network NENC, Patient Safety Collaborative NENC, </a:t>
            </a:r>
          </a:p>
          <a:p>
            <a:r>
              <a:rPr lang="en-GB" sz="1400" dirty="0"/>
              <a:t>the Maternity Network at the Northern England Clinical Network, and the Northern Neonatal Network</a:t>
            </a:r>
          </a:p>
        </p:txBody>
      </p:sp>
    </p:spTree>
    <p:extLst>
      <p:ext uri="{BB962C8B-B14F-4D97-AF65-F5344CB8AC3E}">
        <p14:creationId xmlns:p14="http://schemas.microsoft.com/office/powerpoint/2010/main" val="8983981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HS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59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1_Office Theme</vt:lpstr>
      <vt:lpstr>Leave blank for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Black AHSN</dc:creator>
  <cp:lastModifiedBy>Sarah Black</cp:lastModifiedBy>
  <cp:revision>11</cp:revision>
  <cp:lastPrinted>2018-01-09T13:47:47Z</cp:lastPrinted>
  <dcterms:created xsi:type="dcterms:W3CDTF">2018-01-05T15:22:02Z</dcterms:created>
  <dcterms:modified xsi:type="dcterms:W3CDTF">2019-11-29T15:08:09Z</dcterms:modified>
</cp:coreProperties>
</file>