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21/02/2020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Leave blank for job title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March 2020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Maternity and Neonatal Safety Improvement Programme (</a:t>
            </a:r>
            <a:r>
              <a:rPr lang="en-GB" dirty="0" err="1"/>
              <a:t>MatNeoSIP</a:t>
            </a:r>
            <a:r>
              <a:rPr lang="en-GB" dirty="0"/>
              <a:t>)</a:t>
            </a:r>
          </a:p>
          <a:p>
            <a:r>
              <a:rPr lang="en-GB" dirty="0"/>
              <a:t>Local Learning System Event</a:t>
            </a:r>
          </a:p>
          <a:p>
            <a:r>
              <a:rPr lang="en-GB"/>
              <a:t>for North </a:t>
            </a:r>
            <a:r>
              <a:rPr lang="en-GB" dirty="0"/>
              <a:t>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6F19223BB14EBB7183EC6FC440CE" ma:contentTypeVersion="12" ma:contentTypeDescription="Create a new document." ma:contentTypeScope="" ma:versionID="1fe15e996e83b9dd79146b9334e91264">
  <xsd:schema xmlns:xsd="http://www.w3.org/2001/XMLSchema" xmlns:xs="http://www.w3.org/2001/XMLSchema" xmlns:p="http://schemas.microsoft.com/office/2006/metadata/properties" xmlns:ns2="96c85ef5-f444-4f61-bbfb-f2718bea8958" xmlns:ns3="bb85d086-ee1a-4af6-8735-0653ff74b3de" targetNamespace="http://schemas.microsoft.com/office/2006/metadata/properties" ma:root="true" ma:fieldsID="7ef097a0d6b03deb9aac9ff0b5d26b78" ns2:_="" ns3:_="">
    <xsd:import namespace="96c85ef5-f444-4f61-bbfb-f2718bea8958"/>
    <xsd:import namespace="bb85d086-ee1a-4af6-8735-0653ff74b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5ef5-f444-4f61-bbfb-f2718bea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5d086-ee1a-4af6-8735-0653ff74b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3C3C61-3CB3-4049-92C8-4B445E7911F9}"/>
</file>

<file path=customXml/itemProps2.xml><?xml version="1.0" encoding="utf-8"?>
<ds:datastoreItem xmlns:ds="http://schemas.openxmlformats.org/officeDocument/2006/customXml" ds:itemID="{E7485A72-82FB-47A6-B2DA-73B082776CB2}"/>
</file>

<file path=customXml/itemProps3.xml><?xml version="1.0" encoding="utf-8"?>
<ds:datastoreItem xmlns:ds="http://schemas.openxmlformats.org/officeDocument/2006/customXml" ds:itemID="{C3654F3D-E872-4187-98AE-7F36CE8C4082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Julia Dudley</cp:lastModifiedBy>
  <cp:revision>9</cp:revision>
  <cp:lastPrinted>2018-01-09T13:47:47Z</cp:lastPrinted>
  <dcterms:created xsi:type="dcterms:W3CDTF">2018-01-05T15:22:02Z</dcterms:created>
  <dcterms:modified xsi:type="dcterms:W3CDTF">2020-02-21T14:17:03Z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0x0101005D6D6F19223BB14EBB7183EC6FC440CE</vt:lpwstr>
  </property>
</Properties>
</file>