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</p:sldIdLst>
  <p:sldSz cx="10693400" cy="7561263"/>
  <p:notesSz cx="6858000" cy="9144000"/>
  <p:defaultTextStyle>
    <a:defPPr>
      <a:defRPr lang="en-US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C2A1B2-454E-423B-8527-19391390655D}" v="1" dt="2020-06-09T14:53:42.2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7" d="100"/>
          <a:sy n="57" d="100"/>
        </p:scale>
        <p:origin x="1260" y="36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lack" userId="bb29ca53-8d6a-47a0-a18a-a80ced6b0440" providerId="ADAL" clId="{43C2A1B2-454E-423B-8527-19391390655D}"/>
    <pc:docChg chg="modSld">
      <pc:chgData name="Sarah Black" userId="bb29ca53-8d6a-47a0-a18a-a80ced6b0440" providerId="ADAL" clId="{43C2A1B2-454E-423B-8527-19391390655D}" dt="2020-06-09T14:53:53.947" v="23" actId="20577"/>
      <pc:docMkLst>
        <pc:docMk/>
      </pc:docMkLst>
      <pc:sldChg chg="modSp mod">
        <pc:chgData name="Sarah Black" userId="bb29ca53-8d6a-47a0-a18a-a80ced6b0440" providerId="ADAL" clId="{43C2A1B2-454E-423B-8527-19391390655D}" dt="2020-06-09T14:53:53.947" v="23" actId="20577"/>
        <pc:sldMkLst>
          <pc:docMk/>
          <pc:sldMk cId="1568112393" sldId="259"/>
        </pc:sldMkLst>
        <pc:spChg chg="mod">
          <ac:chgData name="Sarah Black" userId="bb29ca53-8d6a-47a0-a18a-a80ced6b0440" providerId="ADAL" clId="{43C2A1B2-454E-423B-8527-19391390655D}" dt="2020-06-09T14:52:49.108" v="21" actId="20577"/>
          <ac:spMkLst>
            <pc:docMk/>
            <pc:sldMk cId="1568112393" sldId="259"/>
            <ac:spMk id="14" creationId="{00000000-0000-0000-0000-000000000000}"/>
          </ac:spMkLst>
        </pc:spChg>
        <pc:spChg chg="mod">
          <ac:chgData name="Sarah Black" userId="bb29ca53-8d6a-47a0-a18a-a80ced6b0440" providerId="ADAL" clId="{43C2A1B2-454E-423B-8527-19391390655D}" dt="2020-06-09T14:53:53.947" v="23" actId="20577"/>
          <ac:spMkLst>
            <pc:docMk/>
            <pc:sldMk cId="1568112393" sldId="259"/>
            <ac:spMk id="2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738188" y="2520000"/>
            <a:ext cx="9217023" cy="3965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NAME HERE</a:t>
            </a:r>
            <a:endParaRPr lang="en-GB" dirty="0"/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738189" y="4104000"/>
            <a:ext cx="9217023" cy="39653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1530350" y="5184000"/>
            <a:ext cx="3816350" cy="720725"/>
          </a:xfrm>
        </p:spPr>
        <p:txBody>
          <a:bodyPr/>
          <a:lstStyle>
            <a:lvl1pPr>
              <a:defRPr sz="900"/>
            </a:lvl1pPr>
            <a:lvl2pPr>
              <a:defRPr/>
            </a:lvl2pPr>
          </a:lstStyle>
          <a:p>
            <a:pPr lvl="0"/>
            <a:r>
              <a:rPr lang="en-US" dirty="0"/>
              <a:t>Name and title here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5346700" y="5184000"/>
            <a:ext cx="3816350" cy="720725"/>
          </a:xfrm>
        </p:spPr>
        <p:txBody>
          <a:bodyPr/>
          <a:lstStyle>
            <a:lvl1pPr>
              <a:defRPr sz="900"/>
            </a:lvl1pPr>
            <a:lvl2pPr>
              <a:defRPr/>
            </a:lvl2pPr>
          </a:lstStyle>
          <a:p>
            <a:pPr lvl="0"/>
            <a:r>
              <a:rPr lang="en-US" dirty="0"/>
              <a:t>Name and title here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1530277" y="4500711"/>
            <a:ext cx="3816424" cy="648071"/>
          </a:xfrm>
        </p:spPr>
        <p:txBody>
          <a:bodyPr/>
          <a:lstStyle/>
          <a:p>
            <a:endParaRPr lang="en-GB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5"/>
          </p:nvPr>
        </p:nvSpPr>
        <p:spPr>
          <a:xfrm>
            <a:off x="5346700" y="4500711"/>
            <a:ext cx="3816424" cy="648271"/>
          </a:xfrm>
        </p:spPr>
        <p:txBody>
          <a:bodyPr/>
          <a:lstStyle/>
          <a:p>
            <a:endParaRPr lang="en-GB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6"/>
          </p:nvPr>
        </p:nvSpPr>
        <p:spPr>
          <a:xfrm>
            <a:off x="1098228" y="5940871"/>
            <a:ext cx="2520000" cy="648071"/>
          </a:xfrm>
        </p:spPr>
        <p:txBody>
          <a:bodyPr/>
          <a:lstStyle/>
          <a:p>
            <a:endParaRPr lang="en-GB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7074892" y="5940871"/>
            <a:ext cx="2520280" cy="648071"/>
          </a:xfrm>
        </p:spPr>
        <p:txBody>
          <a:bodyPr/>
          <a:lstStyle/>
          <a:p>
            <a:endParaRPr lang="en-GB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8"/>
          </p:nvPr>
        </p:nvSpPr>
        <p:spPr>
          <a:xfrm>
            <a:off x="4086560" y="5940871"/>
            <a:ext cx="2520280" cy="648071"/>
          </a:xfrm>
        </p:spPr>
        <p:txBody>
          <a:bodyPr/>
          <a:lstStyle/>
          <a:p>
            <a:endParaRPr lang="en-GB"/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738189" y="3060551"/>
            <a:ext cx="9217023" cy="936104"/>
          </a:xfrm>
        </p:spPr>
        <p:txBody>
          <a:bodyPr/>
          <a:lstStyle>
            <a:lvl1pPr>
              <a:defRPr sz="2400" b="1"/>
            </a:lvl1pPr>
          </a:lstStyle>
          <a:p>
            <a:pPr lvl="0"/>
            <a:r>
              <a:rPr lang="en-US" dirty="0"/>
              <a:t>COURSE TITLE HERE</a:t>
            </a:r>
          </a:p>
        </p:txBody>
      </p:sp>
    </p:spTree>
    <p:extLst>
      <p:ext uri="{BB962C8B-B14F-4D97-AF65-F5344CB8AC3E}">
        <p14:creationId xmlns:p14="http://schemas.microsoft.com/office/powerpoint/2010/main" val="52743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188" y="1908000"/>
            <a:ext cx="9217024" cy="4684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188" y="2510575"/>
            <a:ext cx="9217024" cy="134206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22CC2-EC7C-456C-9632-0D0A70941CEC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3255C-93F0-43A8-B3BC-50C830535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22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95690" rtl="0" eaLnBrk="1" latinLnBrk="0" hangingPunct="1">
        <a:lnSpc>
          <a:spcPct val="100000"/>
        </a:lnSpc>
        <a:spcBef>
          <a:spcPct val="0"/>
        </a:spcBef>
        <a:buNone/>
        <a:defRPr sz="2400" b="1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95690" rtl="0" eaLnBrk="1" latinLnBrk="0" hangingPunct="1">
        <a:spcBef>
          <a:spcPct val="20000"/>
        </a:spcBef>
        <a:buFontTx/>
        <a:buNone/>
        <a:defRPr sz="16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ctr" defTabSz="995690" rtl="0" eaLnBrk="1" latinLnBrk="0" hangingPunct="1">
        <a:spcBef>
          <a:spcPct val="20000"/>
        </a:spcBef>
        <a:buFontTx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ctr" defTabSz="995690" rtl="0" eaLnBrk="1" latinLnBrk="0" hangingPunct="1">
        <a:spcBef>
          <a:spcPct val="20000"/>
        </a:spcBef>
        <a:buFontTx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ctr" defTabSz="995690" rtl="0" eaLnBrk="1" latinLnBrk="0" hangingPunct="1">
        <a:spcBef>
          <a:spcPct val="20000"/>
        </a:spcBef>
        <a:buFontTx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ctr" defTabSz="995690" rtl="0" eaLnBrk="1" latinLnBrk="0" hangingPunct="1">
        <a:spcBef>
          <a:spcPct val="20000"/>
        </a:spcBef>
        <a:buFontTx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Attended: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Tuesday 9 June 2020 1:00-15:00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Helping to identify and manage deterioration </a:t>
            </a:r>
          </a:p>
          <a:p>
            <a:r>
              <a:rPr lang="en-GB" dirty="0"/>
              <a:t>for care home residents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D5D83F-2BA5-4F5F-8E96-932ED3550C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828" y="5508823"/>
            <a:ext cx="3423743" cy="101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12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HS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6D6F19223BB14EBB7183EC6FC440CE" ma:contentTypeVersion="12" ma:contentTypeDescription="Create a new document." ma:contentTypeScope="" ma:versionID="1fe15e996e83b9dd79146b9334e91264">
  <xsd:schema xmlns:xsd="http://www.w3.org/2001/XMLSchema" xmlns:xs="http://www.w3.org/2001/XMLSchema" xmlns:p="http://schemas.microsoft.com/office/2006/metadata/properties" xmlns:ns2="96c85ef5-f444-4f61-bbfb-f2718bea8958" xmlns:ns3="bb85d086-ee1a-4af6-8735-0653ff74b3de" targetNamespace="http://schemas.microsoft.com/office/2006/metadata/properties" ma:root="true" ma:fieldsID="7ef097a0d6b03deb9aac9ff0b5d26b78" ns2:_="" ns3:_="">
    <xsd:import namespace="96c85ef5-f444-4f61-bbfb-f2718bea8958"/>
    <xsd:import namespace="bb85d086-ee1a-4af6-8735-0653ff74b3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c85ef5-f444-4f61-bbfb-f2718bea89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85d086-ee1a-4af6-8735-0653ff74b3d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2EC309-FC4E-4147-BDFA-0EE92B36C8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c85ef5-f444-4f61-bbfb-f2718bea8958"/>
    <ds:schemaRef ds:uri="bb85d086-ee1a-4af6-8735-0653ff74b3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1A5B3C-99A8-48C1-982C-BCC36C1CDD9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813E251-481C-4268-933C-500A4086D5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18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Sarah Black</cp:lastModifiedBy>
  <cp:revision>22</cp:revision>
  <dcterms:created xsi:type="dcterms:W3CDTF">2016-05-19T10:20:51Z</dcterms:created>
  <dcterms:modified xsi:type="dcterms:W3CDTF">2020-06-09T15:03:20Z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0x0101005D6D6F19223BB14EBB7183EC6FC440CE</vt:lpwstr>
  </property>
  <property fmtid="{D5CDD505-2E9C-101B-9397-08002B2CF9AE}" pid="3" name="Order">
    <vt:r8>100</vt:r8>
  </property>
</Properties>
</file>