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3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lack" userId="bb29ca53-8d6a-47a0-a18a-a80ced6b0440" providerId="ADAL" clId="{54B033EC-1E1B-4FF0-AA21-99C910E42445}"/>
    <pc:docChg chg="modSld">
      <pc:chgData name="Sarah Black" userId="bb29ca53-8d6a-47a0-a18a-a80ced6b0440" providerId="ADAL" clId="{54B033EC-1E1B-4FF0-AA21-99C910E42445}" dt="2020-07-12T18:24:44.079" v="25" actId="1076"/>
      <pc:docMkLst>
        <pc:docMk/>
      </pc:docMkLst>
      <pc:sldChg chg="modSp mod">
        <pc:chgData name="Sarah Black" userId="bb29ca53-8d6a-47a0-a18a-a80ced6b0440" providerId="ADAL" clId="{54B033EC-1E1B-4FF0-AA21-99C910E42445}" dt="2020-07-12T18:24:44.079" v="25" actId="1076"/>
        <pc:sldMkLst>
          <pc:docMk/>
          <pc:sldMk cId="2404885191" sldId="256"/>
        </pc:sldMkLst>
        <pc:spChg chg="mod">
          <ac:chgData name="Sarah Black" userId="bb29ca53-8d6a-47a0-a18a-a80ced6b0440" providerId="ADAL" clId="{54B033EC-1E1B-4FF0-AA21-99C910E42445}" dt="2020-07-12T18:24:26.867" v="23" actId="20577"/>
          <ac:spMkLst>
            <pc:docMk/>
            <pc:sldMk cId="2404885191" sldId="256"/>
            <ac:spMk id="2" creationId="{916B5E7E-E273-4E91-9058-4BCF4E90FBA8}"/>
          </ac:spMkLst>
        </pc:spChg>
        <pc:spChg chg="mod">
          <ac:chgData name="Sarah Black" userId="bb29ca53-8d6a-47a0-a18a-a80ced6b0440" providerId="ADAL" clId="{54B033EC-1E1B-4FF0-AA21-99C910E42445}" dt="2020-07-12T18:23:49.966" v="6" actId="20577"/>
          <ac:spMkLst>
            <pc:docMk/>
            <pc:sldMk cId="2404885191" sldId="256"/>
            <ac:spMk id="14" creationId="{010C07AB-AE6F-D54A-BB3F-06E2040129BD}"/>
          </ac:spMkLst>
        </pc:spChg>
        <pc:spChg chg="mod">
          <ac:chgData name="Sarah Black" userId="bb29ca53-8d6a-47a0-a18a-a80ced6b0440" providerId="ADAL" clId="{54B033EC-1E1B-4FF0-AA21-99C910E42445}" dt="2020-07-12T18:24:40.948" v="24" actId="20577"/>
          <ac:spMkLst>
            <pc:docMk/>
            <pc:sldMk cId="2404885191" sldId="256"/>
            <ac:spMk id="21" creationId="{02F269B3-050A-41E7-BD85-25122796DEA3}"/>
          </ac:spMkLst>
        </pc:spChg>
        <pc:spChg chg="mod">
          <ac:chgData name="Sarah Black" userId="bb29ca53-8d6a-47a0-a18a-a80ced6b0440" providerId="ADAL" clId="{54B033EC-1E1B-4FF0-AA21-99C910E42445}" dt="2020-07-12T18:24:44.079" v="25" actId="1076"/>
          <ac:spMkLst>
            <pc:docMk/>
            <pc:sldMk cId="2404885191" sldId="256"/>
            <ac:spMk id="24" creationId="{1EF6E31B-5BB7-4BEC-BE3A-9ECF547F02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2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0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9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0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E573-AD3B-E74D-9C48-EBE765B646C2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5D7E-74FE-D547-9818-A57B2F7F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0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CAF9E84-A8C5-8149-8AAE-88A0E0746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" y="0"/>
            <a:ext cx="9906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10C07AB-AE6F-D54A-BB3F-06E2040129BD}"/>
              </a:ext>
            </a:extLst>
          </p:cNvPr>
          <p:cNvSpPr txBox="1"/>
          <p:nvPr/>
        </p:nvSpPr>
        <p:spPr>
          <a:xfrm>
            <a:off x="686935" y="3002240"/>
            <a:ext cx="855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Great North Pharmacy Research Collaborative Webinar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C060A4B0-1367-435A-B588-4363DAC61E42}"/>
              </a:ext>
            </a:extLst>
          </p:cNvPr>
          <p:cNvSpPr txBox="1">
            <a:spLocks/>
          </p:cNvSpPr>
          <p:nvPr/>
        </p:nvSpPr>
        <p:spPr>
          <a:xfrm>
            <a:off x="4621566" y="2646001"/>
            <a:ext cx="992155" cy="396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Attended:</a:t>
            </a:r>
          </a:p>
        </p:txBody>
      </p:sp>
      <p:sp>
        <p:nvSpPr>
          <p:cNvPr id="19" name="Title 11">
            <a:extLst>
              <a:ext uri="{FF2B5EF4-FFF2-40B4-BE49-F238E27FC236}">
                <a16:creationId xmlns:a16="http://schemas.microsoft.com/office/drawing/2014/main" id="{4183A51C-929B-4226-B28A-5A63FDD88265}"/>
              </a:ext>
            </a:extLst>
          </p:cNvPr>
          <p:cNvSpPr txBox="1">
            <a:spLocks/>
          </p:cNvSpPr>
          <p:nvPr/>
        </p:nvSpPr>
        <p:spPr>
          <a:xfrm>
            <a:off x="738188" y="1908000"/>
            <a:ext cx="9217024" cy="4684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 </a:t>
            </a:r>
            <a:endParaRPr lang="en-GB" dirty="0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02F269B3-050A-41E7-BD85-25122796DEA3}"/>
              </a:ext>
            </a:extLst>
          </p:cNvPr>
          <p:cNvSpPr txBox="1">
            <a:spLocks/>
          </p:cNvSpPr>
          <p:nvPr/>
        </p:nvSpPr>
        <p:spPr>
          <a:xfrm>
            <a:off x="2453217" y="3572171"/>
            <a:ext cx="5269233" cy="396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6B5E7E-E273-4E91-9058-4BCF4E90FBA8}"/>
              </a:ext>
            </a:extLst>
          </p:cNvPr>
          <p:cNvSpPr txBox="1"/>
          <p:nvPr/>
        </p:nvSpPr>
        <p:spPr>
          <a:xfrm>
            <a:off x="4156757" y="2087016"/>
            <a:ext cx="16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F6E31B-5BB7-4BEC-BE3A-9ECF547F02E6}"/>
              </a:ext>
            </a:extLst>
          </p:cNvPr>
          <p:cNvSpPr txBox="1"/>
          <p:nvPr/>
        </p:nvSpPr>
        <p:spPr>
          <a:xfrm>
            <a:off x="2484402" y="3968706"/>
            <a:ext cx="526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 July 2020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7C82806-E1BD-4A35-BF54-2B22AC5A4056}"/>
              </a:ext>
            </a:extLst>
          </p:cNvPr>
          <p:cNvCxnSpPr/>
          <p:nvPr/>
        </p:nvCxnSpPr>
        <p:spPr>
          <a:xfrm>
            <a:off x="2032000" y="5700889"/>
            <a:ext cx="592666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582DD4D-6030-48AD-B0C0-ABEF7A4A9E7B}"/>
              </a:ext>
            </a:extLst>
          </p:cNvPr>
          <p:cNvCxnSpPr/>
          <p:nvPr/>
        </p:nvCxnSpPr>
        <p:spPr>
          <a:xfrm>
            <a:off x="2032000" y="5858934"/>
            <a:ext cx="592666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88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6D6F19223BB14EBB7183EC6FC440CE" ma:contentTypeVersion="12" ma:contentTypeDescription="Create a new document." ma:contentTypeScope="" ma:versionID="1fe15e996e83b9dd79146b9334e91264">
  <xsd:schema xmlns:xsd="http://www.w3.org/2001/XMLSchema" xmlns:xs="http://www.w3.org/2001/XMLSchema" xmlns:p="http://schemas.microsoft.com/office/2006/metadata/properties" xmlns:ns2="96c85ef5-f444-4f61-bbfb-f2718bea8958" xmlns:ns3="bb85d086-ee1a-4af6-8735-0653ff74b3de" targetNamespace="http://schemas.microsoft.com/office/2006/metadata/properties" ma:root="true" ma:fieldsID="7ef097a0d6b03deb9aac9ff0b5d26b78" ns2:_="" ns3:_="">
    <xsd:import namespace="96c85ef5-f444-4f61-bbfb-f2718bea8958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85ef5-f444-4f61-bbfb-f2718bea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58226-0D47-4E43-BB48-F2CE81F1A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c85ef5-f444-4f61-bbfb-f2718bea8958"/>
    <ds:schemaRef ds:uri="bb85d086-ee1a-4af6-8735-0653ff74b3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2817FD-1236-4E71-AD72-7222F30F14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1CFDA3-215C-441F-9445-B37E85F564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13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Aitken</dc:creator>
  <cp:lastModifiedBy>Sarah Black</cp:lastModifiedBy>
  <cp:revision>9</cp:revision>
  <dcterms:created xsi:type="dcterms:W3CDTF">2019-06-28T13:34:01Z</dcterms:created>
  <dcterms:modified xsi:type="dcterms:W3CDTF">2020-07-12T18:24:47Z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0x0101005D6D6F19223BB14EBB7183EC6FC440CE</vt:lpwstr>
  </property>
  <property fmtid="{D5CDD505-2E9C-101B-9397-08002B2CF9AE}" pid="3" name="Order">
    <vt:r8>100</vt:r8>
  </property>
</Properties>
</file>