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9" r:id="rId5"/>
  </p:sldIdLst>
  <p:sldSz cx="10693400" cy="7561263"/>
  <p:notesSz cx="6858000" cy="9144000"/>
  <p:defaultTextStyle>
    <a:defPPr>
      <a:defRPr lang="en-US"/>
    </a:defPPr>
    <a:lvl1pPr marL="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404" y="4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Black" userId="bb29ca53-8d6a-47a0-a18a-a80ced6b0440" providerId="ADAL" clId="{010EE2F4-8BD8-48C6-905B-E768A182F8ED}"/>
    <pc:docChg chg="modSld">
      <pc:chgData name="Sarah Black" userId="bb29ca53-8d6a-47a0-a18a-a80ced6b0440" providerId="ADAL" clId="{010EE2F4-8BD8-48C6-905B-E768A182F8ED}" dt="2020-11-05T12:42:31.977" v="27" actId="20577"/>
      <pc:docMkLst>
        <pc:docMk/>
      </pc:docMkLst>
      <pc:sldChg chg="modSp mod">
        <pc:chgData name="Sarah Black" userId="bb29ca53-8d6a-47a0-a18a-a80ced6b0440" providerId="ADAL" clId="{010EE2F4-8BD8-48C6-905B-E768A182F8ED}" dt="2020-11-05T12:42:31.977" v="27" actId="20577"/>
        <pc:sldMkLst>
          <pc:docMk/>
          <pc:sldMk cId="1568112393" sldId="259"/>
        </pc:sldMkLst>
        <pc:spChg chg="mod">
          <ac:chgData name="Sarah Black" userId="bb29ca53-8d6a-47a0-a18a-a80ced6b0440" providerId="ADAL" clId="{010EE2F4-8BD8-48C6-905B-E768A182F8ED}" dt="2020-11-05T12:42:31.977" v="27" actId="20577"/>
          <ac:spMkLst>
            <pc:docMk/>
            <pc:sldMk cId="1568112393" sldId="259"/>
            <ac:spMk id="14" creationId="{00000000-0000-0000-0000-000000000000}"/>
          </ac:spMkLst>
        </pc:spChg>
        <pc:spChg chg="mod">
          <ac:chgData name="Sarah Black" userId="bb29ca53-8d6a-47a0-a18a-a80ced6b0440" providerId="ADAL" clId="{010EE2F4-8BD8-48C6-905B-E768A182F8ED}" dt="2020-11-05T12:42:17.108" v="0"/>
          <ac:spMkLst>
            <pc:docMk/>
            <pc:sldMk cId="1568112393" sldId="259"/>
            <ac:spMk id="2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738188" y="2520000"/>
            <a:ext cx="9217023" cy="39653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Subtitle here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/>
              <a:t>NAME HERE</a:t>
            </a:r>
            <a:endParaRPr lang="en-GB" dirty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738189" y="4104000"/>
            <a:ext cx="9217023" cy="39653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dirty="0"/>
              <a:t>Date here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 hasCustomPrompt="1"/>
          </p:nvPr>
        </p:nvSpPr>
        <p:spPr>
          <a:xfrm>
            <a:off x="153035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8" name="Text Placeholder 26"/>
          <p:cNvSpPr>
            <a:spLocks noGrp="1"/>
          </p:cNvSpPr>
          <p:nvPr>
            <p:ph type="body" sz="quarter" idx="13" hasCustomPrompt="1"/>
          </p:nvPr>
        </p:nvSpPr>
        <p:spPr>
          <a:xfrm>
            <a:off x="5346700" y="5184000"/>
            <a:ext cx="3816350" cy="720725"/>
          </a:xfrm>
        </p:spPr>
        <p:txBody>
          <a:bodyPr/>
          <a:lstStyle>
            <a:lvl1pPr>
              <a:defRPr sz="900"/>
            </a:lvl1pPr>
            <a:lvl2pPr>
              <a:defRPr/>
            </a:lvl2pPr>
          </a:lstStyle>
          <a:p>
            <a:pPr lvl="0"/>
            <a:r>
              <a:rPr lang="en-US" dirty="0"/>
              <a:t>Name and title here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4"/>
          </p:nvPr>
        </p:nvSpPr>
        <p:spPr>
          <a:xfrm>
            <a:off x="1530277" y="4500711"/>
            <a:ext cx="3816424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5"/>
          </p:nvPr>
        </p:nvSpPr>
        <p:spPr>
          <a:xfrm>
            <a:off x="5346700" y="4500711"/>
            <a:ext cx="3816424" cy="648271"/>
          </a:xfrm>
        </p:spPr>
        <p:txBody>
          <a:bodyPr/>
          <a:lstStyle/>
          <a:p>
            <a:endParaRPr lang="en-GB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6"/>
          </p:nvPr>
        </p:nvSpPr>
        <p:spPr>
          <a:xfrm>
            <a:off x="1098228" y="5940871"/>
            <a:ext cx="252000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7"/>
          </p:nvPr>
        </p:nvSpPr>
        <p:spPr>
          <a:xfrm>
            <a:off x="7074892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8"/>
          </p:nvPr>
        </p:nvSpPr>
        <p:spPr>
          <a:xfrm>
            <a:off x="4086560" y="5940871"/>
            <a:ext cx="2520280" cy="648071"/>
          </a:xfrm>
        </p:spPr>
        <p:txBody>
          <a:bodyPr/>
          <a:lstStyle/>
          <a:p>
            <a:endParaRPr lang="en-GB"/>
          </a:p>
        </p:txBody>
      </p:sp>
      <p:sp>
        <p:nvSpPr>
          <p:cNvPr id="36" name="Text Placeholder 15"/>
          <p:cNvSpPr>
            <a:spLocks noGrp="1"/>
          </p:cNvSpPr>
          <p:nvPr>
            <p:ph type="body" sz="quarter" idx="19" hasCustomPrompt="1"/>
          </p:nvPr>
        </p:nvSpPr>
        <p:spPr>
          <a:xfrm>
            <a:off x="738189" y="3060551"/>
            <a:ext cx="9217023" cy="936104"/>
          </a:xfrm>
        </p:spPr>
        <p:txBody>
          <a:bodyPr/>
          <a:lstStyle>
            <a:lvl1pPr>
              <a:defRPr sz="2400" b="1"/>
            </a:lvl1pPr>
          </a:lstStyle>
          <a:p>
            <a:pPr lvl="0"/>
            <a:r>
              <a:rPr lang="en-US" dirty="0"/>
              <a:t>COURSE TITLE HERE</a:t>
            </a:r>
          </a:p>
        </p:txBody>
      </p:sp>
    </p:spTree>
    <p:extLst>
      <p:ext uri="{BB962C8B-B14F-4D97-AF65-F5344CB8AC3E}">
        <p14:creationId xmlns:p14="http://schemas.microsoft.com/office/powerpoint/2010/main" val="527438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188" y="1908000"/>
            <a:ext cx="9217024" cy="46844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188" y="2510575"/>
            <a:ext cx="9217024" cy="1342064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22CC2-EC7C-456C-9632-0D0A70941CEC}" type="datetimeFigureOut">
              <a:rPr lang="en-GB" smtClean="0"/>
              <a:t>05/11/2020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2"/>
            <a:ext cx="3386243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2"/>
            <a:ext cx="2495127" cy="40256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255C-93F0-43A8-B3BC-50C8305359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22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95690" rtl="0" eaLnBrk="1" latinLnBrk="0" hangingPunct="1">
        <a:lnSpc>
          <a:spcPct val="100000"/>
        </a:lnSpc>
        <a:spcBef>
          <a:spcPct val="0"/>
        </a:spcBef>
        <a:buNone/>
        <a:defRPr sz="2400" b="1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995690" rtl="0" eaLnBrk="1" latinLnBrk="0" hangingPunct="1">
        <a:spcBef>
          <a:spcPct val="20000"/>
        </a:spcBef>
        <a:buFontTx/>
        <a:buNone/>
        <a:defRPr sz="1600" b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ctr" defTabSz="995690" rtl="0" eaLnBrk="1" latinLnBrk="0" hangingPunct="1">
        <a:spcBef>
          <a:spcPct val="20000"/>
        </a:spcBef>
        <a:buFontTx/>
        <a:buNone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73814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Attended: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Online, Thursday 12 November 2020</a:t>
            </a:r>
            <a:r>
              <a:rPr lang="en-GB"/>
              <a:t>, 13:15-16:15</a:t>
            </a:r>
            <a:endParaRPr lang="en-GB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GB" dirty="0"/>
              <a:t>Polypharmacy: supporting the pharmacist workforce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D5D83F-2BA5-4F5F-8E96-932ED3550C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828" y="5508823"/>
            <a:ext cx="3423743" cy="101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112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HS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6D6F19223BB14EBB7183EC6FC440CE" ma:contentTypeVersion="12" ma:contentTypeDescription="Create a new document." ma:contentTypeScope="" ma:versionID="1fe15e996e83b9dd79146b9334e91264">
  <xsd:schema xmlns:xsd="http://www.w3.org/2001/XMLSchema" xmlns:xs="http://www.w3.org/2001/XMLSchema" xmlns:p="http://schemas.microsoft.com/office/2006/metadata/properties" xmlns:ns2="96c85ef5-f444-4f61-bbfb-f2718bea8958" xmlns:ns3="bb85d086-ee1a-4af6-8735-0653ff74b3de" targetNamespace="http://schemas.microsoft.com/office/2006/metadata/properties" ma:root="true" ma:fieldsID="7ef097a0d6b03deb9aac9ff0b5d26b78" ns2:_="" ns3:_="">
    <xsd:import namespace="96c85ef5-f444-4f61-bbfb-f2718bea8958"/>
    <xsd:import namespace="bb85d086-ee1a-4af6-8735-0653ff74b3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c85ef5-f444-4f61-bbfb-f2718bea89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85d086-ee1a-4af6-8735-0653ff74b3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2EC309-FC4E-4147-BDFA-0EE92B36C8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c85ef5-f444-4f61-bbfb-f2718bea8958"/>
    <ds:schemaRef ds:uri="bb85d086-ee1a-4af6-8735-0653ff74b3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D1A5B3C-99A8-48C1-982C-BCC36C1CDD9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13E251-481C-4268-933C-500A4086D5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17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Office Theme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</dc:creator>
  <cp:lastModifiedBy>Sarah Black</cp:lastModifiedBy>
  <cp:revision>23</cp:revision>
  <dcterms:created xsi:type="dcterms:W3CDTF">2016-05-19T10:20:51Z</dcterms:created>
  <dcterms:modified xsi:type="dcterms:W3CDTF">2020-11-05T12:42:34Z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0x0101005D6D6F19223BB14EBB7183EC6FC440CE</vt:lpwstr>
  </property>
  <property fmtid="{D5CDD505-2E9C-101B-9397-08002B2CF9AE}" pid="3" name="Order">
    <vt:r8>100</vt:r8>
  </property>
</Properties>
</file>