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892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lack" userId="bb29ca53-8d6a-47a0-a18a-a80ced6b0440" providerId="ADAL" clId="{F85176B5-316D-4535-A609-372BC2C1F457}"/>
    <pc:docChg chg="modSld">
      <pc:chgData name="Sarah Black" userId="bb29ca53-8d6a-47a0-a18a-a80ced6b0440" providerId="ADAL" clId="{F85176B5-316D-4535-A609-372BC2C1F457}" dt="2020-11-02T17:30:17.137" v="52" actId="20577"/>
      <pc:docMkLst>
        <pc:docMk/>
      </pc:docMkLst>
      <pc:sldChg chg="modSp mod">
        <pc:chgData name="Sarah Black" userId="bb29ca53-8d6a-47a0-a18a-a80ced6b0440" providerId="ADAL" clId="{F85176B5-316D-4535-A609-372BC2C1F457}" dt="2020-11-02T17:30:17.137" v="52" actId="20577"/>
        <pc:sldMkLst>
          <pc:docMk/>
          <pc:sldMk cId="1568112393" sldId="259"/>
        </pc:sldMkLst>
        <pc:spChg chg="mod">
          <ac:chgData name="Sarah Black" userId="bb29ca53-8d6a-47a0-a18a-a80ced6b0440" providerId="ADAL" clId="{F85176B5-316D-4535-A609-372BC2C1F457}" dt="2020-11-02T17:30:17.137" v="52" actId="20577"/>
          <ac:spMkLst>
            <pc:docMk/>
            <pc:sldMk cId="1568112393" sldId="259"/>
            <ac:spMk id="14" creationId="{00000000-0000-0000-0000-000000000000}"/>
          </ac:spMkLst>
        </pc:spChg>
        <pc:spChg chg="mod">
          <ac:chgData name="Sarah Black" userId="bb29ca53-8d6a-47a0-a18a-a80ced6b0440" providerId="ADAL" clId="{F85176B5-316D-4535-A609-372BC2C1F457}" dt="2020-11-02T17:29:56.347" v="0"/>
          <ac:spMkLst>
            <pc:docMk/>
            <pc:sldMk cId="1568112393" sldId="259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38188" y="2520000"/>
            <a:ext cx="9217023" cy="396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8189" y="4104000"/>
            <a:ext cx="9217023" cy="3965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53035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34670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530277" y="4500711"/>
            <a:ext cx="3816424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5346700" y="4500711"/>
            <a:ext cx="3816424" cy="648271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098228" y="5940871"/>
            <a:ext cx="252000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074892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086560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738189" y="3060551"/>
            <a:ext cx="9217023" cy="936104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52743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188" y="1908000"/>
            <a:ext cx="9217024" cy="4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188" y="2510575"/>
            <a:ext cx="9217024" cy="134206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2CC2-EC7C-456C-9632-0D0A70941CEC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255C-93F0-43A8-B3BC-50C830535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lnSpc>
          <a:spcPct val="100000"/>
        </a:lnSpc>
        <a:spcBef>
          <a:spcPct val="0"/>
        </a:spcBef>
        <a:buNone/>
        <a:defRPr sz="2400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95690" rtl="0" eaLnBrk="1" latinLnBrk="0" hangingPunct="1">
        <a:spcBef>
          <a:spcPct val="20000"/>
        </a:spcBef>
        <a:buFontTx/>
        <a:buNone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Attended: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Online, Wednesday </a:t>
            </a:r>
            <a:r>
              <a:rPr lang="en-GB"/>
              <a:t>4 November 2020, 15:00-17:30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AHSN NENC Cardiovascular Disease (CVD) Prevention Programme Launch Event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5D83F-2BA5-4F5F-8E96-932ED3550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28" y="5508823"/>
            <a:ext cx="3423743" cy="10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2" ma:contentTypeDescription="Create a new document." ma:contentTypeScope="" ma:versionID="1fe15e996e83b9dd79146b9334e9126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7ef097a0d6b03deb9aac9ff0b5d26b78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3E251-481C-4268-933C-500A4086D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A5B3C-99A8-48C1-982C-BCC36C1CDD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2EC309-FC4E-4147-BDFA-0EE92B36C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85ef5-f444-4f61-bbfb-f2718bea8958"/>
    <ds:schemaRef ds:uri="bb85d086-ee1a-4af6-8735-0653ff74b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Sarah Black</cp:lastModifiedBy>
  <cp:revision>22</cp:revision>
  <dcterms:created xsi:type="dcterms:W3CDTF">2016-05-19T10:20:51Z</dcterms:created>
  <dcterms:modified xsi:type="dcterms:W3CDTF">2020-11-02T17:30:23Z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  <property fmtid="{D5CDD505-2E9C-101B-9397-08002B2CF9AE}" pid="3" name="Order">
    <vt:r8>100</vt:r8>
  </property>
</Properties>
</file>