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2868"/>
    <a:srgbClr val="FAB630"/>
    <a:srgbClr val="AF2275"/>
    <a:srgbClr val="40B2A7"/>
    <a:srgbClr val="1070B7"/>
    <a:srgbClr val="3B336B"/>
    <a:srgbClr val="0E3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91CF41-5908-4EEB-B518-ACE8213607F9}" v="22" dt="2020-11-04T15:00:07.0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63"/>
  </p:normalViewPr>
  <p:slideViewPr>
    <p:cSldViewPr snapToGrid="0" snapToObjects="1">
      <p:cViewPr varScale="1">
        <p:scale>
          <a:sx n="68" d="100"/>
          <a:sy n="68" d="100"/>
        </p:scale>
        <p:origin x="8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mma Donovan (Staff)" userId="b12ff43b-9709-4059-9dd2-d91f0b9dcec7" providerId="ADAL" clId="{BC91CF41-5908-4EEB-B518-ACE8213607F9}"/>
    <pc:docChg chg="undo custSel mod addSld delSld modSld sldOrd">
      <pc:chgData name="Gemma Donovan (Staff)" userId="b12ff43b-9709-4059-9dd2-d91f0b9dcec7" providerId="ADAL" clId="{BC91CF41-5908-4EEB-B518-ACE8213607F9}" dt="2020-11-04T16:17:23.733" v="4767" actId="2696"/>
      <pc:docMkLst>
        <pc:docMk/>
      </pc:docMkLst>
      <pc:sldChg chg="modSp mod">
        <pc:chgData name="Gemma Donovan (Staff)" userId="b12ff43b-9709-4059-9dd2-d91f0b9dcec7" providerId="ADAL" clId="{BC91CF41-5908-4EEB-B518-ACE8213607F9}" dt="2020-11-04T16:17:09.228" v="4754" actId="113"/>
        <pc:sldMkLst>
          <pc:docMk/>
          <pc:sldMk cId="890665645" sldId="256"/>
        </pc:sldMkLst>
        <pc:spChg chg="mod">
          <ac:chgData name="Gemma Donovan (Staff)" userId="b12ff43b-9709-4059-9dd2-d91f0b9dcec7" providerId="ADAL" clId="{BC91CF41-5908-4EEB-B518-ACE8213607F9}" dt="2020-11-04T16:17:09.228" v="4754" actId="113"/>
          <ac:spMkLst>
            <pc:docMk/>
            <pc:sldMk cId="890665645" sldId="256"/>
            <ac:spMk id="2" creationId="{F1443C11-328C-054B-97CF-5B76479EE5A0}"/>
          </ac:spMkLst>
        </pc:spChg>
        <pc:spChg chg="mod">
          <ac:chgData name="Gemma Donovan (Staff)" userId="b12ff43b-9709-4059-9dd2-d91f0b9dcec7" providerId="ADAL" clId="{BC91CF41-5908-4EEB-B518-ACE8213607F9}" dt="2020-11-04T16:16:57.069" v="4724" actId="20577"/>
          <ac:spMkLst>
            <pc:docMk/>
            <pc:sldMk cId="890665645" sldId="256"/>
            <ac:spMk id="3" creationId="{119B4372-E905-4C4C-8360-0B4ED97A0CAB}"/>
          </ac:spMkLst>
        </pc:spChg>
      </pc:sldChg>
      <pc:sldChg chg="addSp delSp modSp mod modClrScheme chgLayout">
        <pc:chgData name="Gemma Donovan (Staff)" userId="b12ff43b-9709-4059-9dd2-d91f0b9dcec7" providerId="ADAL" clId="{BC91CF41-5908-4EEB-B518-ACE8213607F9}" dt="2020-11-04T16:17:17.395" v="4766" actId="20577"/>
        <pc:sldMkLst>
          <pc:docMk/>
          <pc:sldMk cId="3800648200" sldId="257"/>
        </pc:sldMkLst>
        <pc:spChg chg="add del mod ord">
          <ac:chgData name="Gemma Donovan (Staff)" userId="b12ff43b-9709-4059-9dd2-d91f0b9dcec7" providerId="ADAL" clId="{BC91CF41-5908-4EEB-B518-ACE8213607F9}" dt="2020-11-04T16:17:14.398" v="4761" actId="20577"/>
          <ac:spMkLst>
            <pc:docMk/>
            <pc:sldMk cId="3800648200" sldId="257"/>
            <ac:spMk id="2" creationId="{8697D59D-29AB-934E-9288-4FF653BD984D}"/>
          </ac:spMkLst>
        </pc:spChg>
        <pc:spChg chg="add del mod ord">
          <ac:chgData name="Gemma Donovan (Staff)" userId="b12ff43b-9709-4059-9dd2-d91f0b9dcec7" providerId="ADAL" clId="{BC91CF41-5908-4EEB-B518-ACE8213607F9}" dt="2020-11-04T16:17:17.395" v="4766" actId="20577"/>
          <ac:spMkLst>
            <pc:docMk/>
            <pc:sldMk cId="3800648200" sldId="257"/>
            <ac:spMk id="3" creationId="{70261B3D-A7E0-2E48-A0AC-74D2AE4E6CED}"/>
          </ac:spMkLst>
        </pc:spChg>
        <pc:spChg chg="add del">
          <ac:chgData name="Gemma Donovan (Staff)" userId="b12ff43b-9709-4059-9dd2-d91f0b9dcec7" providerId="ADAL" clId="{BC91CF41-5908-4EEB-B518-ACE8213607F9}" dt="2020-11-04T13:45:08.045" v="102" actId="478"/>
          <ac:spMkLst>
            <pc:docMk/>
            <pc:sldMk cId="3800648200" sldId="257"/>
            <ac:spMk id="4" creationId="{93D01707-EE53-F442-A224-3A1BB1035B0C}"/>
          </ac:spMkLst>
        </pc:spChg>
        <pc:spChg chg="add del mod ord">
          <ac:chgData name="Gemma Donovan (Staff)" userId="b12ff43b-9709-4059-9dd2-d91f0b9dcec7" providerId="ADAL" clId="{BC91CF41-5908-4EEB-B518-ACE8213607F9}" dt="2020-11-04T13:44:58.775" v="101" actId="700"/>
          <ac:spMkLst>
            <pc:docMk/>
            <pc:sldMk cId="3800648200" sldId="257"/>
            <ac:spMk id="5" creationId="{2DB82882-2778-4DCB-A9A3-53400F46370F}"/>
          </ac:spMkLst>
        </pc:spChg>
        <pc:spChg chg="add del mod ord">
          <ac:chgData name="Gemma Donovan (Staff)" userId="b12ff43b-9709-4059-9dd2-d91f0b9dcec7" providerId="ADAL" clId="{BC91CF41-5908-4EEB-B518-ACE8213607F9}" dt="2020-11-04T13:44:58.775" v="101" actId="700"/>
          <ac:spMkLst>
            <pc:docMk/>
            <pc:sldMk cId="3800648200" sldId="257"/>
            <ac:spMk id="6" creationId="{1C598EA7-BAEB-48F0-9F0B-CCA8B68BE5A0}"/>
          </ac:spMkLst>
        </pc:spChg>
      </pc:sldChg>
      <pc:sldChg chg="addSp delSp modSp new del mod">
        <pc:chgData name="Gemma Donovan (Staff)" userId="b12ff43b-9709-4059-9dd2-d91f0b9dcec7" providerId="ADAL" clId="{BC91CF41-5908-4EEB-B518-ACE8213607F9}" dt="2020-11-04T16:17:23.733" v="4767" actId="2696"/>
        <pc:sldMkLst>
          <pc:docMk/>
          <pc:sldMk cId="1170405447" sldId="258"/>
        </pc:sldMkLst>
        <pc:spChg chg="mod">
          <ac:chgData name="Gemma Donovan (Staff)" userId="b12ff43b-9709-4059-9dd2-d91f0b9dcec7" providerId="ADAL" clId="{BC91CF41-5908-4EEB-B518-ACE8213607F9}" dt="2020-11-04T14:08:21.716" v="1728" actId="14100"/>
          <ac:spMkLst>
            <pc:docMk/>
            <pc:sldMk cId="1170405447" sldId="258"/>
            <ac:spMk id="2" creationId="{E4184246-3922-4FFF-8254-186EADC5FE78}"/>
          </ac:spMkLst>
        </pc:spChg>
        <pc:spChg chg="del">
          <ac:chgData name="Gemma Donovan (Staff)" userId="b12ff43b-9709-4059-9dd2-d91f0b9dcec7" providerId="ADAL" clId="{BC91CF41-5908-4EEB-B518-ACE8213607F9}" dt="2020-11-04T13:57:48.293" v="945" actId="478"/>
          <ac:spMkLst>
            <pc:docMk/>
            <pc:sldMk cId="1170405447" sldId="258"/>
            <ac:spMk id="3" creationId="{7C558AF5-34A2-4BB7-B0CC-868DE5348997}"/>
          </ac:spMkLst>
        </pc:spChg>
        <pc:spChg chg="del">
          <ac:chgData name="Gemma Donovan (Staff)" userId="b12ff43b-9709-4059-9dd2-d91f0b9dcec7" providerId="ADAL" clId="{BC91CF41-5908-4EEB-B518-ACE8213607F9}" dt="2020-11-04T13:57:50.118" v="946" actId="478"/>
          <ac:spMkLst>
            <pc:docMk/>
            <pc:sldMk cId="1170405447" sldId="258"/>
            <ac:spMk id="4" creationId="{50B35F05-5205-4BA6-81F4-E8C856970FBC}"/>
          </ac:spMkLst>
        </pc:spChg>
        <pc:spChg chg="add mod">
          <ac:chgData name="Gemma Donovan (Staff)" userId="b12ff43b-9709-4059-9dd2-d91f0b9dcec7" providerId="ADAL" clId="{BC91CF41-5908-4EEB-B518-ACE8213607F9}" dt="2020-11-04T14:01:50.700" v="1175" actId="207"/>
          <ac:spMkLst>
            <pc:docMk/>
            <pc:sldMk cId="1170405447" sldId="258"/>
            <ac:spMk id="7" creationId="{A55992AE-9FA5-4B46-886F-539D10AC3C99}"/>
          </ac:spMkLst>
        </pc:spChg>
        <pc:spChg chg="add mod">
          <ac:chgData name="Gemma Donovan (Staff)" userId="b12ff43b-9709-4059-9dd2-d91f0b9dcec7" providerId="ADAL" clId="{BC91CF41-5908-4EEB-B518-ACE8213607F9}" dt="2020-11-04T14:01:55.291" v="1176" actId="207"/>
          <ac:spMkLst>
            <pc:docMk/>
            <pc:sldMk cId="1170405447" sldId="258"/>
            <ac:spMk id="9" creationId="{603C50CC-8EBF-4181-85F8-C465321A2D03}"/>
          </ac:spMkLst>
        </pc:spChg>
        <pc:picChg chg="add mod modCrop">
          <ac:chgData name="Gemma Donovan (Staff)" userId="b12ff43b-9709-4059-9dd2-d91f0b9dcec7" providerId="ADAL" clId="{BC91CF41-5908-4EEB-B518-ACE8213607F9}" dt="2020-11-04T13:59:47.134" v="996" actId="1076"/>
          <ac:picMkLst>
            <pc:docMk/>
            <pc:sldMk cId="1170405447" sldId="258"/>
            <ac:picMk id="6" creationId="{65353546-F347-4FF5-B0D7-6EFDE307DCDB}"/>
          </ac:picMkLst>
        </pc:picChg>
      </pc:sldChg>
      <pc:sldChg chg="addSp delSp modSp new del mod">
        <pc:chgData name="Gemma Donovan (Staff)" userId="b12ff43b-9709-4059-9dd2-d91f0b9dcec7" providerId="ADAL" clId="{BC91CF41-5908-4EEB-B518-ACE8213607F9}" dt="2020-11-04T16:17:23.733" v="4767" actId="2696"/>
        <pc:sldMkLst>
          <pc:docMk/>
          <pc:sldMk cId="674293435" sldId="259"/>
        </pc:sldMkLst>
        <pc:spChg chg="mod">
          <ac:chgData name="Gemma Donovan (Staff)" userId="b12ff43b-9709-4059-9dd2-d91f0b9dcec7" providerId="ADAL" clId="{BC91CF41-5908-4EEB-B518-ACE8213607F9}" dt="2020-11-04T14:08:28.624" v="1730" actId="14100"/>
          <ac:spMkLst>
            <pc:docMk/>
            <pc:sldMk cId="674293435" sldId="259"/>
            <ac:spMk id="2" creationId="{9C55DFCA-164F-4423-A48E-D37FE2AB21CE}"/>
          </ac:spMkLst>
        </pc:spChg>
        <pc:spChg chg="del">
          <ac:chgData name="Gemma Donovan (Staff)" userId="b12ff43b-9709-4059-9dd2-d91f0b9dcec7" providerId="ADAL" clId="{BC91CF41-5908-4EEB-B518-ACE8213607F9}" dt="2020-11-04T14:02:53.037" v="1178" actId="478"/>
          <ac:spMkLst>
            <pc:docMk/>
            <pc:sldMk cId="674293435" sldId="259"/>
            <ac:spMk id="3" creationId="{DB57099E-2B99-4168-B67B-96945C6A1E11}"/>
          </ac:spMkLst>
        </pc:spChg>
        <pc:spChg chg="del">
          <ac:chgData name="Gemma Donovan (Staff)" userId="b12ff43b-9709-4059-9dd2-d91f0b9dcec7" providerId="ADAL" clId="{BC91CF41-5908-4EEB-B518-ACE8213607F9}" dt="2020-11-04T14:02:55.555" v="1179" actId="478"/>
          <ac:spMkLst>
            <pc:docMk/>
            <pc:sldMk cId="674293435" sldId="259"/>
            <ac:spMk id="4" creationId="{1A4E69ED-05B2-48CD-915A-6F43204D59CE}"/>
          </ac:spMkLst>
        </pc:spChg>
        <pc:spChg chg="add mod">
          <ac:chgData name="Gemma Donovan (Staff)" userId="b12ff43b-9709-4059-9dd2-d91f0b9dcec7" providerId="ADAL" clId="{BC91CF41-5908-4EEB-B518-ACE8213607F9}" dt="2020-11-04T14:09:29.469" v="1833" actId="20577"/>
          <ac:spMkLst>
            <pc:docMk/>
            <pc:sldMk cId="674293435" sldId="259"/>
            <ac:spMk id="5" creationId="{6B481E5B-B571-44C9-8627-8145757954BE}"/>
          </ac:spMkLst>
        </pc:spChg>
      </pc:sldChg>
      <pc:sldChg chg="addSp delSp modSp add del mod">
        <pc:chgData name="Gemma Donovan (Staff)" userId="b12ff43b-9709-4059-9dd2-d91f0b9dcec7" providerId="ADAL" clId="{BC91CF41-5908-4EEB-B518-ACE8213607F9}" dt="2020-11-04T16:17:23.733" v="4767" actId="2696"/>
        <pc:sldMkLst>
          <pc:docMk/>
          <pc:sldMk cId="2423578567" sldId="260"/>
        </pc:sldMkLst>
        <pc:spChg chg="mod">
          <ac:chgData name="Gemma Donovan (Staff)" userId="b12ff43b-9709-4059-9dd2-d91f0b9dcec7" providerId="ADAL" clId="{BC91CF41-5908-4EEB-B518-ACE8213607F9}" dt="2020-11-04T14:28:11.122" v="1983" actId="404"/>
          <ac:spMkLst>
            <pc:docMk/>
            <pc:sldMk cId="2423578567" sldId="260"/>
            <ac:spMk id="2" creationId="{9C55DFCA-164F-4423-A48E-D37FE2AB21CE}"/>
          </ac:spMkLst>
        </pc:spChg>
        <pc:spChg chg="add del mod">
          <ac:chgData name="Gemma Donovan (Staff)" userId="b12ff43b-9709-4059-9dd2-d91f0b9dcec7" providerId="ADAL" clId="{BC91CF41-5908-4EEB-B518-ACE8213607F9}" dt="2020-11-04T14:10:18.771" v="1836" actId="478"/>
          <ac:spMkLst>
            <pc:docMk/>
            <pc:sldMk cId="2423578567" sldId="260"/>
            <ac:spMk id="4" creationId="{4DF38010-5656-46B3-9646-987CC4C5E457}"/>
          </ac:spMkLst>
        </pc:spChg>
        <pc:spChg chg="del">
          <ac:chgData name="Gemma Donovan (Staff)" userId="b12ff43b-9709-4059-9dd2-d91f0b9dcec7" providerId="ADAL" clId="{BC91CF41-5908-4EEB-B518-ACE8213607F9}" dt="2020-11-04T14:10:16.524" v="1835" actId="478"/>
          <ac:spMkLst>
            <pc:docMk/>
            <pc:sldMk cId="2423578567" sldId="260"/>
            <ac:spMk id="5" creationId="{6B481E5B-B571-44C9-8627-8145757954BE}"/>
          </ac:spMkLst>
        </pc:spChg>
        <pc:spChg chg="add mod">
          <ac:chgData name="Gemma Donovan (Staff)" userId="b12ff43b-9709-4059-9dd2-d91f0b9dcec7" providerId="ADAL" clId="{BC91CF41-5908-4EEB-B518-ACE8213607F9}" dt="2020-11-04T14:29:32.436" v="2000" actId="1076"/>
          <ac:spMkLst>
            <pc:docMk/>
            <pc:sldMk cId="2423578567" sldId="260"/>
            <ac:spMk id="8" creationId="{0CA28984-F24C-444F-ACD2-192E9753CED9}"/>
          </ac:spMkLst>
        </pc:spChg>
        <pc:spChg chg="add del mod">
          <ac:chgData name="Gemma Donovan (Staff)" userId="b12ff43b-9709-4059-9dd2-d91f0b9dcec7" providerId="ADAL" clId="{BC91CF41-5908-4EEB-B518-ACE8213607F9}" dt="2020-11-04T14:24:31.953" v="1942" actId="478"/>
          <ac:spMkLst>
            <pc:docMk/>
            <pc:sldMk cId="2423578567" sldId="260"/>
            <ac:spMk id="13" creationId="{E8F80785-0A80-49DE-BE15-CA56D441E5C7}"/>
          </ac:spMkLst>
        </pc:spChg>
        <pc:spChg chg="add mod">
          <ac:chgData name="Gemma Donovan (Staff)" userId="b12ff43b-9709-4059-9dd2-d91f0b9dcec7" providerId="ADAL" clId="{BC91CF41-5908-4EEB-B518-ACE8213607F9}" dt="2020-11-04T14:29:39.227" v="2002" actId="1076"/>
          <ac:spMkLst>
            <pc:docMk/>
            <pc:sldMk cId="2423578567" sldId="260"/>
            <ac:spMk id="14" creationId="{E7467C5B-F7B4-40E1-BEEB-F15497A9FA18}"/>
          </ac:spMkLst>
        </pc:spChg>
        <pc:spChg chg="add mod">
          <ac:chgData name="Gemma Donovan (Staff)" userId="b12ff43b-9709-4059-9dd2-d91f0b9dcec7" providerId="ADAL" clId="{BC91CF41-5908-4EEB-B518-ACE8213607F9}" dt="2020-11-04T15:00:56.177" v="3841" actId="1076"/>
          <ac:spMkLst>
            <pc:docMk/>
            <pc:sldMk cId="2423578567" sldId="260"/>
            <ac:spMk id="18" creationId="{B3104147-2DC8-434C-8216-E612BD48C142}"/>
          </ac:spMkLst>
        </pc:spChg>
        <pc:grpChg chg="add mod">
          <ac:chgData name="Gemma Donovan (Staff)" userId="b12ff43b-9709-4059-9dd2-d91f0b9dcec7" providerId="ADAL" clId="{BC91CF41-5908-4EEB-B518-ACE8213607F9}" dt="2020-11-04T14:30:25.718" v="2010" actId="1076"/>
          <ac:grpSpMkLst>
            <pc:docMk/>
            <pc:sldMk cId="2423578567" sldId="260"/>
            <ac:grpSpMk id="9" creationId="{543DC782-4BE5-44DF-AE6C-8DFF68C03ECB}"/>
          </ac:grpSpMkLst>
        </pc:grpChg>
        <pc:grpChg chg="add mod">
          <ac:chgData name="Gemma Donovan (Staff)" userId="b12ff43b-9709-4059-9dd2-d91f0b9dcec7" providerId="ADAL" clId="{BC91CF41-5908-4EEB-B518-ACE8213607F9}" dt="2020-11-04T14:30:28.540" v="2011" actId="1076"/>
          <ac:grpSpMkLst>
            <pc:docMk/>
            <pc:sldMk cId="2423578567" sldId="260"/>
            <ac:grpSpMk id="15" creationId="{B4B83D33-DB25-4A62-9433-AE7873C826B6}"/>
          </ac:grpSpMkLst>
        </pc:grpChg>
        <pc:grpChg chg="add mod">
          <ac:chgData name="Gemma Donovan (Staff)" userId="b12ff43b-9709-4059-9dd2-d91f0b9dcec7" providerId="ADAL" clId="{BC91CF41-5908-4EEB-B518-ACE8213607F9}" dt="2020-11-04T14:48:31.377" v="3032" actId="1076"/>
          <ac:grpSpMkLst>
            <pc:docMk/>
            <pc:sldMk cId="2423578567" sldId="260"/>
            <ac:grpSpMk id="19" creationId="{B10D4D04-0361-466A-A94D-98FD4B3E36FE}"/>
          </ac:grpSpMkLst>
        </pc:grpChg>
        <pc:picChg chg="add mod modCrop">
          <ac:chgData name="Gemma Donovan (Staff)" userId="b12ff43b-9709-4059-9dd2-d91f0b9dcec7" providerId="ADAL" clId="{BC91CF41-5908-4EEB-B518-ACE8213607F9}" dt="2020-11-04T14:29:30.350" v="1999" actId="14100"/>
          <ac:picMkLst>
            <pc:docMk/>
            <pc:sldMk cId="2423578567" sldId="260"/>
            <ac:picMk id="7" creationId="{969BE5E6-329C-44F0-BC7E-A1AC07993BA5}"/>
          </ac:picMkLst>
        </pc:picChg>
        <pc:picChg chg="add mod modCrop">
          <ac:chgData name="Gemma Donovan (Staff)" userId="b12ff43b-9709-4059-9dd2-d91f0b9dcec7" providerId="ADAL" clId="{BC91CF41-5908-4EEB-B518-ACE8213607F9}" dt="2020-11-04T14:29:36.422" v="2001" actId="14100"/>
          <ac:picMkLst>
            <pc:docMk/>
            <pc:sldMk cId="2423578567" sldId="260"/>
            <ac:picMk id="11" creationId="{8F94B618-404E-492C-BCAE-FCB6F1D64DCA}"/>
          </ac:picMkLst>
        </pc:picChg>
        <pc:picChg chg="add mod">
          <ac:chgData name="Gemma Donovan (Staff)" userId="b12ff43b-9709-4059-9dd2-d91f0b9dcec7" providerId="ADAL" clId="{BC91CF41-5908-4EEB-B518-ACE8213607F9}" dt="2020-11-04T14:30:12.864" v="2008" actId="1076"/>
          <ac:picMkLst>
            <pc:docMk/>
            <pc:sldMk cId="2423578567" sldId="260"/>
            <ac:picMk id="17" creationId="{581EDE2D-EDA5-4B16-B446-8F9B22E7FEBD}"/>
          </ac:picMkLst>
        </pc:picChg>
      </pc:sldChg>
      <pc:sldChg chg="modSp add del mod ord">
        <pc:chgData name="Gemma Donovan (Staff)" userId="b12ff43b-9709-4059-9dd2-d91f0b9dcec7" providerId="ADAL" clId="{BC91CF41-5908-4EEB-B518-ACE8213607F9}" dt="2020-11-04T16:17:23.733" v="4767" actId="2696"/>
        <pc:sldMkLst>
          <pc:docMk/>
          <pc:sldMk cId="2912952863" sldId="261"/>
        </pc:sldMkLst>
        <pc:spChg chg="mod">
          <ac:chgData name="Gemma Donovan (Staff)" userId="b12ff43b-9709-4059-9dd2-d91f0b9dcec7" providerId="ADAL" clId="{BC91CF41-5908-4EEB-B518-ACE8213607F9}" dt="2020-11-04T14:31:28.275" v="2030" actId="5793"/>
          <ac:spMkLst>
            <pc:docMk/>
            <pc:sldMk cId="2912952863" sldId="261"/>
            <ac:spMk id="2" creationId="{9C55DFCA-164F-4423-A48E-D37FE2AB21CE}"/>
          </ac:spMkLst>
        </pc:spChg>
        <pc:spChg chg="mod">
          <ac:chgData name="Gemma Donovan (Staff)" userId="b12ff43b-9709-4059-9dd2-d91f0b9dcec7" providerId="ADAL" clId="{BC91CF41-5908-4EEB-B518-ACE8213607F9}" dt="2020-11-04T15:01:09.078" v="3852" actId="20577"/>
          <ac:spMkLst>
            <pc:docMk/>
            <pc:sldMk cId="2912952863" sldId="261"/>
            <ac:spMk id="5" creationId="{6B481E5B-B571-44C9-8627-8145757954BE}"/>
          </ac:spMkLst>
        </pc:spChg>
      </pc:sldChg>
      <pc:sldChg chg="addSp delSp modSp add del mod ord">
        <pc:chgData name="Gemma Donovan (Staff)" userId="b12ff43b-9709-4059-9dd2-d91f0b9dcec7" providerId="ADAL" clId="{BC91CF41-5908-4EEB-B518-ACE8213607F9}" dt="2020-11-04T16:17:23.733" v="4767" actId="2696"/>
        <pc:sldMkLst>
          <pc:docMk/>
          <pc:sldMk cId="1614401001" sldId="262"/>
        </pc:sldMkLst>
        <pc:spChg chg="mod">
          <ac:chgData name="Gemma Donovan (Staff)" userId="b12ff43b-9709-4059-9dd2-d91f0b9dcec7" providerId="ADAL" clId="{BC91CF41-5908-4EEB-B518-ACE8213607F9}" dt="2020-11-04T14:45:04.453" v="2833" actId="1076"/>
          <ac:spMkLst>
            <pc:docMk/>
            <pc:sldMk cId="1614401001" sldId="262"/>
            <ac:spMk id="2" creationId="{E4184246-3922-4FFF-8254-186EADC5FE78}"/>
          </ac:spMkLst>
        </pc:spChg>
        <pc:spChg chg="add mod">
          <ac:chgData name="Gemma Donovan (Staff)" userId="b12ff43b-9709-4059-9dd2-d91f0b9dcec7" providerId="ADAL" clId="{BC91CF41-5908-4EEB-B518-ACE8213607F9}" dt="2020-11-04T15:01:48.526" v="3871" actId="6549"/>
          <ac:spMkLst>
            <pc:docMk/>
            <pc:sldMk cId="1614401001" sldId="262"/>
            <ac:spMk id="3" creationId="{DB4EC67B-6705-44E7-849D-2CBAC65DBA73}"/>
          </ac:spMkLst>
        </pc:spChg>
        <pc:spChg chg="add mod">
          <ac:chgData name="Gemma Donovan (Staff)" userId="b12ff43b-9709-4059-9dd2-d91f0b9dcec7" providerId="ADAL" clId="{BC91CF41-5908-4EEB-B518-ACE8213607F9}" dt="2020-11-04T14:46:46.014" v="3007" actId="14100"/>
          <ac:spMkLst>
            <pc:docMk/>
            <pc:sldMk cId="1614401001" sldId="262"/>
            <ac:spMk id="4" creationId="{7A7E2DFC-1381-4B9E-837D-1B49D482DB30}"/>
          </ac:spMkLst>
        </pc:spChg>
        <pc:spChg chg="add mod">
          <ac:chgData name="Gemma Donovan (Staff)" userId="b12ff43b-9709-4059-9dd2-d91f0b9dcec7" providerId="ADAL" clId="{BC91CF41-5908-4EEB-B518-ACE8213607F9}" dt="2020-11-04T14:47:03.155" v="3010" actId="207"/>
          <ac:spMkLst>
            <pc:docMk/>
            <pc:sldMk cId="1614401001" sldId="262"/>
            <ac:spMk id="5" creationId="{4E240515-B31C-4CD7-BB73-D73683C1D7C1}"/>
          </ac:spMkLst>
        </pc:spChg>
        <pc:spChg chg="del">
          <ac:chgData name="Gemma Donovan (Staff)" userId="b12ff43b-9709-4059-9dd2-d91f0b9dcec7" providerId="ADAL" clId="{BC91CF41-5908-4EEB-B518-ACE8213607F9}" dt="2020-11-04T14:41:49.068" v="2585" actId="478"/>
          <ac:spMkLst>
            <pc:docMk/>
            <pc:sldMk cId="1614401001" sldId="262"/>
            <ac:spMk id="7" creationId="{A55992AE-9FA5-4B46-886F-539D10AC3C99}"/>
          </ac:spMkLst>
        </pc:spChg>
        <pc:spChg chg="del">
          <ac:chgData name="Gemma Donovan (Staff)" userId="b12ff43b-9709-4059-9dd2-d91f0b9dcec7" providerId="ADAL" clId="{BC91CF41-5908-4EEB-B518-ACE8213607F9}" dt="2020-11-04T14:41:55.615" v="2587" actId="478"/>
          <ac:spMkLst>
            <pc:docMk/>
            <pc:sldMk cId="1614401001" sldId="262"/>
            <ac:spMk id="9" creationId="{603C50CC-8EBF-4181-85F8-C465321A2D03}"/>
          </ac:spMkLst>
        </pc:spChg>
        <pc:picChg chg="del">
          <ac:chgData name="Gemma Donovan (Staff)" userId="b12ff43b-9709-4059-9dd2-d91f0b9dcec7" providerId="ADAL" clId="{BC91CF41-5908-4EEB-B518-ACE8213607F9}" dt="2020-11-04T14:41:51.532" v="2586" actId="478"/>
          <ac:picMkLst>
            <pc:docMk/>
            <pc:sldMk cId="1614401001" sldId="262"/>
            <ac:picMk id="6" creationId="{65353546-F347-4FF5-B0D7-6EFDE307DCDB}"/>
          </ac:picMkLst>
        </pc:picChg>
      </pc:sldChg>
      <pc:sldChg chg="new del">
        <pc:chgData name="Gemma Donovan (Staff)" userId="b12ff43b-9709-4059-9dd2-d91f0b9dcec7" providerId="ADAL" clId="{BC91CF41-5908-4EEB-B518-ACE8213607F9}" dt="2020-11-04T14:40:01.640" v="2559" actId="680"/>
        <pc:sldMkLst>
          <pc:docMk/>
          <pc:sldMk cId="3939467734" sldId="262"/>
        </pc:sldMkLst>
      </pc:sldChg>
      <pc:sldChg chg="addSp delSp modSp add del mod setBg">
        <pc:chgData name="Gemma Donovan (Staff)" userId="b12ff43b-9709-4059-9dd2-d91f0b9dcec7" providerId="ADAL" clId="{BC91CF41-5908-4EEB-B518-ACE8213607F9}" dt="2020-11-04T16:17:23.733" v="4767" actId="2696"/>
        <pc:sldMkLst>
          <pc:docMk/>
          <pc:sldMk cId="3052031554" sldId="263"/>
        </pc:sldMkLst>
        <pc:spChg chg="mod ord">
          <ac:chgData name="Gemma Donovan (Staff)" userId="b12ff43b-9709-4059-9dd2-d91f0b9dcec7" providerId="ADAL" clId="{BC91CF41-5908-4EEB-B518-ACE8213607F9}" dt="2020-11-04T15:02:31.674" v="3872" actId="1076"/>
          <ac:spMkLst>
            <pc:docMk/>
            <pc:sldMk cId="3052031554" sldId="263"/>
            <ac:spMk id="2" creationId="{E4184246-3922-4FFF-8254-186EADC5FE78}"/>
          </ac:spMkLst>
        </pc:spChg>
        <pc:spChg chg="del">
          <ac:chgData name="Gemma Donovan (Staff)" userId="b12ff43b-9709-4059-9dd2-d91f0b9dcec7" providerId="ADAL" clId="{BC91CF41-5908-4EEB-B518-ACE8213607F9}" dt="2020-11-04T14:47:57.284" v="3012" actId="478"/>
          <ac:spMkLst>
            <pc:docMk/>
            <pc:sldMk cId="3052031554" sldId="263"/>
            <ac:spMk id="3" creationId="{DB4EC67B-6705-44E7-849D-2CBAC65DBA73}"/>
          </ac:spMkLst>
        </pc:spChg>
        <pc:spChg chg="del">
          <ac:chgData name="Gemma Donovan (Staff)" userId="b12ff43b-9709-4059-9dd2-d91f0b9dcec7" providerId="ADAL" clId="{BC91CF41-5908-4EEB-B518-ACE8213607F9}" dt="2020-11-04T14:47:58.136" v="3013" actId="478"/>
          <ac:spMkLst>
            <pc:docMk/>
            <pc:sldMk cId="3052031554" sldId="263"/>
            <ac:spMk id="4" creationId="{7A7E2DFC-1381-4B9E-837D-1B49D482DB30}"/>
          </ac:spMkLst>
        </pc:spChg>
        <pc:spChg chg="del">
          <ac:chgData name="Gemma Donovan (Staff)" userId="b12ff43b-9709-4059-9dd2-d91f0b9dcec7" providerId="ADAL" clId="{BC91CF41-5908-4EEB-B518-ACE8213607F9}" dt="2020-11-04T14:47:58.840" v="3014" actId="478"/>
          <ac:spMkLst>
            <pc:docMk/>
            <pc:sldMk cId="3052031554" sldId="263"/>
            <ac:spMk id="5" creationId="{4E240515-B31C-4CD7-BB73-D73683C1D7C1}"/>
          </ac:spMkLst>
        </pc:spChg>
        <pc:spChg chg="add mod">
          <ac:chgData name="Gemma Donovan (Staff)" userId="b12ff43b-9709-4059-9dd2-d91f0b9dcec7" providerId="ADAL" clId="{BC91CF41-5908-4EEB-B518-ACE8213607F9}" dt="2020-11-04T14:58:39.311" v="3741" actId="164"/>
          <ac:spMkLst>
            <pc:docMk/>
            <pc:sldMk cId="3052031554" sldId="263"/>
            <ac:spMk id="12" creationId="{2F076A07-E887-499E-9498-58C4CF271329}"/>
          </ac:spMkLst>
        </pc:spChg>
        <pc:spChg chg="add del">
          <ac:chgData name="Gemma Donovan (Staff)" userId="b12ff43b-9709-4059-9dd2-d91f0b9dcec7" providerId="ADAL" clId="{BC91CF41-5908-4EEB-B518-ACE8213607F9}" dt="2020-11-04T14:56:19.193" v="3628" actId="26606"/>
          <ac:spMkLst>
            <pc:docMk/>
            <pc:sldMk cId="3052031554" sldId="263"/>
            <ac:spMk id="16" creationId="{B4D3D850-2041-4B7C-AED9-54DA385B14F7}"/>
          </ac:spMkLst>
        </pc:spChg>
        <pc:spChg chg="add mod">
          <ac:chgData name="Gemma Donovan (Staff)" userId="b12ff43b-9709-4059-9dd2-d91f0b9dcec7" providerId="ADAL" clId="{BC91CF41-5908-4EEB-B518-ACE8213607F9}" dt="2020-11-04T14:59:49.585" v="3831" actId="1076"/>
          <ac:spMkLst>
            <pc:docMk/>
            <pc:sldMk cId="3052031554" sldId="263"/>
            <ac:spMk id="17" creationId="{687067F9-0934-4EEF-8A81-5E4D8EC73E5A}"/>
          </ac:spMkLst>
        </pc:spChg>
        <pc:spChg chg="add del">
          <ac:chgData name="Gemma Donovan (Staff)" userId="b12ff43b-9709-4059-9dd2-d91f0b9dcec7" providerId="ADAL" clId="{BC91CF41-5908-4EEB-B518-ACE8213607F9}" dt="2020-11-04T14:56:19.193" v="3628" actId="26606"/>
          <ac:spMkLst>
            <pc:docMk/>
            <pc:sldMk cId="3052031554" sldId="263"/>
            <ac:spMk id="18" creationId="{B497CCB5-5FC2-473C-AFCC-2430CEF1DF71}"/>
          </ac:spMkLst>
        </pc:spChg>
        <pc:spChg chg="add del">
          <ac:chgData name="Gemma Donovan (Staff)" userId="b12ff43b-9709-4059-9dd2-d91f0b9dcec7" providerId="ADAL" clId="{BC91CF41-5908-4EEB-B518-ACE8213607F9}" dt="2020-11-04T14:56:19.193" v="3628" actId="26606"/>
          <ac:spMkLst>
            <pc:docMk/>
            <pc:sldMk cId="3052031554" sldId="263"/>
            <ac:spMk id="20" creationId="{599C8C75-BFDF-44E7-A028-EEB5EDD58817}"/>
          </ac:spMkLst>
        </pc:spChg>
        <pc:spChg chg="add del">
          <ac:chgData name="Gemma Donovan (Staff)" userId="b12ff43b-9709-4059-9dd2-d91f0b9dcec7" providerId="ADAL" clId="{BC91CF41-5908-4EEB-B518-ACE8213607F9}" dt="2020-11-04T14:56:23.546" v="3630" actId="26606"/>
          <ac:spMkLst>
            <pc:docMk/>
            <pc:sldMk cId="3052031554" sldId="263"/>
            <ac:spMk id="22" creationId="{04357C93-F0CB-4A1C-8F77-4E9063789819}"/>
          </ac:spMkLst>
        </pc:spChg>
        <pc:spChg chg="add del">
          <ac:chgData name="Gemma Donovan (Staff)" userId="b12ff43b-9709-4059-9dd2-d91f0b9dcec7" providerId="ADAL" clId="{BC91CF41-5908-4EEB-B518-ACE8213607F9}" dt="2020-11-04T14:56:23.546" v="3630" actId="26606"/>
          <ac:spMkLst>
            <pc:docMk/>
            <pc:sldMk cId="3052031554" sldId="263"/>
            <ac:spMk id="23" creationId="{521C4EA8-6B83-4338-913D-D75D3C4F34D6}"/>
          </ac:spMkLst>
        </pc:spChg>
        <pc:spChg chg="add del">
          <ac:chgData name="Gemma Donovan (Staff)" userId="b12ff43b-9709-4059-9dd2-d91f0b9dcec7" providerId="ADAL" clId="{BC91CF41-5908-4EEB-B518-ACE8213607F9}" dt="2020-11-04T14:56:34.866" v="3632" actId="26606"/>
          <ac:spMkLst>
            <pc:docMk/>
            <pc:sldMk cId="3052031554" sldId="263"/>
            <ac:spMk id="27" creationId="{823AC064-BC96-4F32-8AE1-B2FD38754823}"/>
          </ac:spMkLst>
        </pc:spChg>
        <pc:spChg chg="add del">
          <ac:chgData name="Gemma Donovan (Staff)" userId="b12ff43b-9709-4059-9dd2-d91f0b9dcec7" providerId="ADAL" clId="{BC91CF41-5908-4EEB-B518-ACE8213607F9}" dt="2020-11-04T14:57:00.769" v="3634" actId="26606"/>
          <ac:spMkLst>
            <pc:docMk/>
            <pc:sldMk cId="3052031554" sldId="263"/>
            <ac:spMk id="31" creationId="{2EAA8ABB-E28C-4BD6-B2CD-376882E92173}"/>
          </ac:spMkLst>
        </pc:spChg>
        <pc:spChg chg="add del">
          <ac:chgData name="Gemma Donovan (Staff)" userId="b12ff43b-9709-4059-9dd2-d91f0b9dcec7" providerId="ADAL" clId="{BC91CF41-5908-4EEB-B518-ACE8213607F9}" dt="2020-11-04T14:57:00.769" v="3634" actId="26606"/>
          <ac:spMkLst>
            <pc:docMk/>
            <pc:sldMk cId="3052031554" sldId="263"/>
            <ac:spMk id="34" creationId="{04357C93-F0CB-4A1C-8F77-4E9063789819}"/>
          </ac:spMkLst>
        </pc:spChg>
        <pc:spChg chg="add mod">
          <ac:chgData name="Gemma Donovan (Staff)" userId="b12ff43b-9709-4059-9dd2-d91f0b9dcec7" providerId="ADAL" clId="{BC91CF41-5908-4EEB-B518-ACE8213607F9}" dt="2020-11-04T15:00:07.064" v="3836" actId="164"/>
          <ac:spMkLst>
            <pc:docMk/>
            <pc:sldMk cId="3052031554" sldId="263"/>
            <ac:spMk id="35" creationId="{4A0433CD-465F-4B47-8666-47E37B0E6A1A}"/>
          </ac:spMkLst>
        </pc:spChg>
        <pc:grpChg chg="add mod">
          <ac:chgData name="Gemma Donovan (Staff)" userId="b12ff43b-9709-4059-9dd2-d91f0b9dcec7" providerId="ADAL" clId="{BC91CF41-5908-4EEB-B518-ACE8213607F9}" dt="2020-11-04T14:58:39.311" v="3741" actId="164"/>
          <ac:grpSpMkLst>
            <pc:docMk/>
            <pc:sldMk cId="3052031554" sldId="263"/>
            <ac:grpSpMk id="15" creationId="{71F125BC-831F-4EEA-A8FC-4BCB8B28D5CD}"/>
          </ac:grpSpMkLst>
        </pc:grpChg>
        <pc:grpChg chg="add mod">
          <ac:chgData name="Gemma Donovan (Staff)" userId="b12ff43b-9709-4059-9dd2-d91f0b9dcec7" providerId="ADAL" clId="{BC91CF41-5908-4EEB-B518-ACE8213607F9}" dt="2020-11-04T14:59:45.950" v="3830" actId="1076"/>
          <ac:grpSpMkLst>
            <pc:docMk/>
            <pc:sldMk cId="3052031554" sldId="263"/>
            <ac:grpSpMk id="21" creationId="{A986B0C3-351B-4006-A418-156909EDB265}"/>
          </ac:grpSpMkLst>
        </pc:grpChg>
        <pc:grpChg chg="add del">
          <ac:chgData name="Gemma Donovan (Staff)" userId="b12ff43b-9709-4059-9dd2-d91f0b9dcec7" providerId="ADAL" clId="{BC91CF41-5908-4EEB-B518-ACE8213607F9}" dt="2020-11-04T14:56:23.546" v="3630" actId="26606"/>
          <ac:grpSpMkLst>
            <pc:docMk/>
            <pc:sldMk cId="3052031554" sldId="263"/>
            <ac:grpSpMk id="24" creationId="{3AF6A671-C637-4547-85F4-51B6D1881399}"/>
          </ac:grpSpMkLst>
        </pc:grpChg>
        <pc:grpChg chg="add del">
          <ac:chgData name="Gemma Donovan (Staff)" userId="b12ff43b-9709-4059-9dd2-d91f0b9dcec7" providerId="ADAL" clId="{BC91CF41-5908-4EEB-B518-ACE8213607F9}" dt="2020-11-04T14:57:00.769" v="3634" actId="26606"/>
          <ac:grpSpMkLst>
            <pc:docMk/>
            <pc:sldMk cId="3052031554" sldId="263"/>
            <ac:grpSpMk id="32" creationId="{3AF6A671-C637-4547-85F4-51B6D1881399}"/>
          </ac:grpSpMkLst>
        </pc:grpChg>
        <pc:grpChg chg="add mod">
          <ac:chgData name="Gemma Donovan (Staff)" userId="b12ff43b-9709-4059-9dd2-d91f0b9dcec7" providerId="ADAL" clId="{BC91CF41-5908-4EEB-B518-ACE8213607F9}" dt="2020-11-04T15:00:07.064" v="3836" actId="164"/>
          <ac:grpSpMkLst>
            <pc:docMk/>
            <pc:sldMk cId="3052031554" sldId="263"/>
            <ac:grpSpMk id="36" creationId="{8B844A3E-B6A7-46DC-94D5-43510E0776AB}"/>
          </ac:grpSpMkLst>
        </pc:grpChg>
        <pc:picChg chg="add del mod">
          <ac:chgData name="Gemma Donovan (Staff)" userId="b12ff43b-9709-4059-9dd2-d91f0b9dcec7" providerId="ADAL" clId="{BC91CF41-5908-4EEB-B518-ACE8213607F9}" dt="2020-11-04T14:52:15.754" v="3037" actId="478"/>
          <ac:picMkLst>
            <pc:docMk/>
            <pc:sldMk cId="3052031554" sldId="263"/>
            <ac:picMk id="7" creationId="{C40D7ED0-812D-40E0-A0BC-76870E3EDBBF}"/>
          </ac:picMkLst>
        </pc:picChg>
        <pc:picChg chg="add mod ord">
          <ac:chgData name="Gemma Donovan (Staff)" userId="b12ff43b-9709-4059-9dd2-d91f0b9dcec7" providerId="ADAL" clId="{BC91CF41-5908-4EEB-B518-ACE8213607F9}" dt="2020-11-04T14:58:39.311" v="3741" actId="164"/>
          <ac:picMkLst>
            <pc:docMk/>
            <pc:sldMk cId="3052031554" sldId="263"/>
            <ac:picMk id="9" creationId="{6442AF37-C974-43EA-A1EA-9ACA25FB2EDC}"/>
          </ac:picMkLst>
        </pc:picChg>
        <pc:picChg chg="add mod">
          <ac:chgData name="Gemma Donovan (Staff)" userId="b12ff43b-9709-4059-9dd2-d91f0b9dcec7" providerId="ADAL" clId="{BC91CF41-5908-4EEB-B518-ACE8213607F9}" dt="2020-11-04T14:58:39.311" v="3741" actId="164"/>
          <ac:picMkLst>
            <pc:docMk/>
            <pc:sldMk cId="3052031554" sldId="263"/>
            <ac:picMk id="11" creationId="{EDF61B23-2543-42AA-977C-F2B5458D1CE7}"/>
          </ac:picMkLst>
        </pc:picChg>
        <pc:picChg chg="add mod">
          <ac:chgData name="Gemma Donovan (Staff)" userId="b12ff43b-9709-4059-9dd2-d91f0b9dcec7" providerId="ADAL" clId="{BC91CF41-5908-4EEB-B518-ACE8213607F9}" dt="2020-11-04T14:58:58.869" v="3761" actId="164"/>
          <ac:picMkLst>
            <pc:docMk/>
            <pc:sldMk cId="3052031554" sldId="263"/>
            <ac:picMk id="14" creationId="{E42D53AE-E683-4A15-81D0-307A4FB653C2}"/>
          </ac:picMkLst>
        </pc:picChg>
        <pc:picChg chg="add mod">
          <ac:chgData name="Gemma Donovan (Staff)" userId="b12ff43b-9709-4059-9dd2-d91f0b9dcec7" providerId="ADAL" clId="{BC91CF41-5908-4EEB-B518-ACE8213607F9}" dt="2020-11-04T15:00:07.064" v="3836" actId="164"/>
          <ac:picMkLst>
            <pc:docMk/>
            <pc:sldMk cId="3052031554" sldId="263"/>
            <ac:picMk id="30" creationId="{A316206A-C6E5-4A08-91D9-CCAFF013351A}"/>
          </ac:picMkLst>
        </pc:picChg>
        <pc:cxnChg chg="add del">
          <ac:chgData name="Gemma Donovan (Staff)" userId="b12ff43b-9709-4059-9dd2-d91f0b9dcec7" providerId="ADAL" clId="{BC91CF41-5908-4EEB-B518-ACE8213607F9}" dt="2020-11-04T14:56:34.866" v="3632" actId="26606"/>
          <ac:cxnSpMkLst>
            <pc:docMk/>
            <pc:sldMk cId="3052031554" sldId="263"/>
            <ac:cxnSpMk id="28" creationId="{7E7C77BC-7138-40B1-A15B-20F57A494629}"/>
          </ac:cxnSpMkLst>
        </pc:cxnChg>
        <pc:cxnChg chg="add del">
          <ac:chgData name="Gemma Donovan (Staff)" userId="b12ff43b-9709-4059-9dd2-d91f0b9dcec7" providerId="ADAL" clId="{BC91CF41-5908-4EEB-B518-ACE8213607F9}" dt="2020-11-04T14:56:34.866" v="3632" actId="26606"/>
          <ac:cxnSpMkLst>
            <pc:docMk/>
            <pc:sldMk cId="3052031554" sldId="263"/>
            <ac:cxnSpMk id="29" creationId="{DB146403-F3D6-484B-B2ED-97F9565D0370}"/>
          </ac:cxnSpMkLst>
        </pc:cxnChg>
      </pc:sldChg>
      <pc:sldChg chg="modSp add del mod ord">
        <pc:chgData name="Gemma Donovan (Staff)" userId="b12ff43b-9709-4059-9dd2-d91f0b9dcec7" providerId="ADAL" clId="{BC91CF41-5908-4EEB-B518-ACE8213607F9}" dt="2020-11-04T16:17:23.733" v="4767" actId="2696"/>
        <pc:sldMkLst>
          <pc:docMk/>
          <pc:sldMk cId="452147332" sldId="264"/>
        </pc:sldMkLst>
        <pc:spChg chg="mod">
          <ac:chgData name="Gemma Donovan (Staff)" userId="b12ff43b-9709-4059-9dd2-d91f0b9dcec7" providerId="ADAL" clId="{BC91CF41-5908-4EEB-B518-ACE8213607F9}" dt="2020-11-04T14:52:29.836" v="3057" actId="20577"/>
          <ac:spMkLst>
            <pc:docMk/>
            <pc:sldMk cId="452147332" sldId="264"/>
            <ac:spMk id="2" creationId="{9C55DFCA-164F-4423-A48E-D37FE2AB21CE}"/>
          </ac:spMkLst>
        </pc:spChg>
        <pc:spChg chg="mod">
          <ac:chgData name="Gemma Donovan (Staff)" userId="b12ff43b-9709-4059-9dd2-d91f0b9dcec7" providerId="ADAL" clId="{BC91CF41-5908-4EEB-B518-ACE8213607F9}" dt="2020-11-04T14:55:03.765" v="3581" actId="20577"/>
          <ac:spMkLst>
            <pc:docMk/>
            <pc:sldMk cId="452147332" sldId="264"/>
            <ac:spMk id="5" creationId="{6B481E5B-B571-44C9-8627-8145757954BE}"/>
          </ac:spMkLst>
        </pc:spChg>
      </pc:sldChg>
      <pc:sldChg chg="new del">
        <pc:chgData name="Gemma Donovan (Staff)" userId="b12ff43b-9709-4059-9dd2-d91f0b9dcec7" providerId="ADAL" clId="{BC91CF41-5908-4EEB-B518-ACE8213607F9}" dt="2020-11-04T15:02:45.559" v="3874" actId="680"/>
        <pc:sldMkLst>
          <pc:docMk/>
          <pc:sldMk cId="2179215820" sldId="265"/>
        </pc:sldMkLst>
      </pc:sldChg>
      <pc:sldChg chg="modSp add del mod ord">
        <pc:chgData name="Gemma Donovan (Staff)" userId="b12ff43b-9709-4059-9dd2-d91f0b9dcec7" providerId="ADAL" clId="{BC91CF41-5908-4EEB-B518-ACE8213607F9}" dt="2020-11-04T16:17:23.733" v="4767" actId="2696"/>
        <pc:sldMkLst>
          <pc:docMk/>
          <pc:sldMk cId="3049266648" sldId="265"/>
        </pc:sldMkLst>
        <pc:spChg chg="mod">
          <ac:chgData name="Gemma Donovan (Staff)" userId="b12ff43b-9709-4059-9dd2-d91f0b9dcec7" providerId="ADAL" clId="{BC91CF41-5908-4EEB-B518-ACE8213607F9}" dt="2020-11-04T15:03:13.004" v="3933" actId="20577"/>
          <ac:spMkLst>
            <pc:docMk/>
            <pc:sldMk cId="3049266648" sldId="265"/>
            <ac:spMk id="2" creationId="{9C55DFCA-164F-4423-A48E-D37FE2AB21CE}"/>
          </ac:spMkLst>
        </pc:spChg>
        <pc:spChg chg="mod">
          <ac:chgData name="Gemma Donovan (Staff)" userId="b12ff43b-9709-4059-9dd2-d91f0b9dcec7" providerId="ADAL" clId="{BC91CF41-5908-4EEB-B518-ACE8213607F9}" dt="2020-11-04T15:08:37.715" v="4713" actId="255"/>
          <ac:spMkLst>
            <pc:docMk/>
            <pc:sldMk cId="3049266648" sldId="265"/>
            <ac:spMk id="5" creationId="{6B481E5B-B571-44C9-8627-8145757954B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2CE24F06-786E-374F-A5AC-1787F6C664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BE1396D-3EAB-6045-AB04-A58BBFD091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76829" y="2532813"/>
            <a:ext cx="6038337" cy="1792373"/>
          </a:xfrm>
        </p:spPr>
        <p:txBody>
          <a:bodyPr anchor="b">
            <a:noAutofit/>
          </a:bodyPr>
          <a:lstStyle>
            <a:lvl1pPr algn="ctr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 to go here…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8F020E-6BD3-534E-BCFE-2E81E6DEC4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69057" y="4808752"/>
            <a:ext cx="6853882" cy="51181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3B33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Subtitle to go here…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879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72AE9-E396-034D-BC9E-DD0471A43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7A44CA-3025-F34C-91B4-B3443763CD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6DD9B-1229-474A-8F86-3BB393576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2E42-1FB6-6244-BD38-9C4EF64EFC64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72DD4-159B-A44E-966C-3C97B105D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4579D-07BB-D64A-A5C0-C4DF110DB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5EBA-2CBF-D340-ACA7-33894B016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08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5B9C83-8C84-1B48-98C7-3008368BF8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4FE1D0-4827-FD43-895D-B4E13FEB1F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81218-2CBA-604B-BB29-11EFCEC3C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2E42-1FB6-6244-BD38-9C4EF64EFC64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E1191-D4AC-5242-82DC-69BAB9D0B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4756C-B648-6347-A448-E46FFC773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5EBA-2CBF-D340-ACA7-33894B016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22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16F0D8EA-2D81-8245-BFF0-E79205E36D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E8851BA-66D7-CA4A-A589-505FCEBF8E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24648" y="1019820"/>
            <a:ext cx="2244811" cy="546100"/>
          </a:xfrm>
        </p:spPr>
        <p:txBody>
          <a:bodyPr>
            <a:normAutofit/>
          </a:bodyPr>
          <a:lstStyle>
            <a:lvl1pPr>
              <a:defRPr sz="2800">
                <a:solidFill>
                  <a:srgbClr val="3B33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Heading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D6A8B-868E-2C40-ADA1-AFBE3FF39B3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624648" y="1825625"/>
            <a:ext cx="3801764" cy="435133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Body copy to go here…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4A2055-3603-D94B-AD92-96C60497A21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908324" y="1825625"/>
            <a:ext cx="3801764" cy="435133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Body copy to go here…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75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B46F8-3E90-0A4D-8A70-B164EF1FB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A1880-0870-8048-89F4-CCD03C27D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50FAF-86AE-8840-9529-FF2719DB2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2E42-1FB6-6244-BD38-9C4EF64EFC64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243C2-17F7-0348-9975-8386458A6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0291D-CF7A-A342-BA64-6EC415DDE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5EBA-2CBF-D340-ACA7-33894B016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49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7FF8E-BE46-B742-AA3B-EBF833123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77FBDF-7615-BE47-9DBC-67F8C71F9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19C78-D555-9E4F-88B2-D2890D0AE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2E42-1FB6-6244-BD38-9C4EF64EFC64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D1209-9600-2541-8249-39E50FB87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9D9CF-C7E2-0347-90A3-55CABD934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5EBA-2CBF-D340-ACA7-33894B016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31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AE439-152D-D849-9702-1ACBEAB72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067376-783A-6041-8474-EF5AAC666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084848-0989-4449-B326-9A06DFCCF8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E17DAD-F49B-A444-9C5B-3C98340BF4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6BFD44-0F29-B34E-BE2A-AE28D80180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B41D70-D741-9640-99E3-CF00AD02C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2E42-1FB6-6244-BD38-9C4EF64EFC64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29E15C-2327-8A4B-B716-59A8D57B0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327AF4-1967-8945-A724-96004A547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5EBA-2CBF-D340-ACA7-33894B016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6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F462-BB11-324A-B16B-31F084301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777260-3F72-BB44-9BD6-6BD17D425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2E42-1FB6-6244-BD38-9C4EF64EFC64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1A80F2-2034-ED4D-A7DC-149A61109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A29AC3-5299-0942-A174-BDDA51D91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5EBA-2CBF-D340-ACA7-33894B016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60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55A4F3-6DAC-794D-BA9B-B07355441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2E42-1FB6-6244-BD38-9C4EF64EFC64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42EC75-6034-7B4E-9703-2DBA47073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C669D8-C0AF-1548-8AF1-E710283AE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5EBA-2CBF-D340-ACA7-33894B016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64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B49B9-717C-374A-AA33-5E1474E7E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1A96B-A5DD-9542-AEDC-E0E18A294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C44685-28C9-3A49-9BF3-DF2F77869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84D503-9F12-614C-BA34-0767CF5E3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2E42-1FB6-6244-BD38-9C4EF64EFC64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DEB261-3E7C-654C-8745-0EF3BB3EE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CFFEDC-2AB0-F347-BDA9-49E3B4BC9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5EBA-2CBF-D340-ACA7-33894B016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92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AC117-B85C-6B45-BCF2-1AAF80811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90FD05-711E-C64B-B76E-3322596AC6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1739BB-5C47-D04F-A59F-A21FB1A60B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4B5B5C-2A40-3247-835A-48234AE00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2E42-1FB6-6244-BD38-9C4EF64EFC64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E6767B-7256-E24F-A3B8-5EBA86514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59E2FE-20EC-C848-8935-987BA79C3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5EBA-2CBF-D340-ACA7-33894B016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6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9994C7-BFCC-ED4F-A0EC-E56D14F9C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C1D541-6E51-834E-8097-B8E1BDD5B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F69F5-262A-2140-AFAD-23FE57AB98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82E42-1FB6-6244-BD38-9C4EF64EFC64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ADF27-291A-E140-88E7-9C752CBED1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A46DB-61DB-F540-A2C1-9C1399A2E7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B5EBA-2CBF-D340-ACA7-33894B016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0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43C11-328C-054B-97CF-5B76479EE5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6938" y="2929977"/>
            <a:ext cx="7738953" cy="1792373"/>
          </a:xfrm>
        </p:spPr>
        <p:txBody>
          <a:bodyPr/>
          <a:lstStyle/>
          <a:p>
            <a:r>
              <a:rPr lang="en-US" sz="5400" dirty="0"/>
              <a:t>Presentation title to go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9B4372-E905-4C4C-8360-0B4ED97A0C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9059" y="4808752"/>
            <a:ext cx="6853882" cy="1278012"/>
          </a:xfrm>
        </p:spPr>
        <p:txBody>
          <a:bodyPr>
            <a:normAutofit/>
          </a:bodyPr>
          <a:lstStyle/>
          <a:p>
            <a:r>
              <a:rPr lang="en-US" dirty="0"/>
              <a:t>Subheading</a:t>
            </a:r>
          </a:p>
        </p:txBody>
      </p:sp>
    </p:spTree>
    <p:extLst>
      <p:ext uri="{BB962C8B-B14F-4D97-AF65-F5344CB8AC3E}">
        <p14:creationId xmlns:p14="http://schemas.microsoft.com/office/powerpoint/2010/main" val="890665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D59D-29AB-934E-9288-4FF653BD9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4648" y="1019820"/>
            <a:ext cx="7986326" cy="546100"/>
          </a:xfrm>
        </p:spPr>
        <p:txBody>
          <a:bodyPr>
            <a:normAutofit/>
          </a:bodyPr>
          <a:lstStyle/>
          <a:p>
            <a:r>
              <a:rPr lang="en-US" sz="3200" dirty="0"/>
              <a:t>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61B3D-A7E0-2E48-A0AC-74D2AE4E6C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24647" y="1825625"/>
            <a:ext cx="7986327" cy="435133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800648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B895B0150DBF41A34BF2E8D53763BA" ma:contentTypeVersion="12" ma:contentTypeDescription="Create a new document." ma:contentTypeScope="" ma:versionID="e04c3cdedbea82bd13f1b78468332246">
  <xsd:schema xmlns:xsd="http://www.w3.org/2001/XMLSchema" xmlns:xs="http://www.w3.org/2001/XMLSchema" xmlns:p="http://schemas.microsoft.com/office/2006/metadata/properties" xmlns:ns2="0e5c574b-49c6-40cc-82d9-47948fa4d51c" xmlns:ns3="bb85d086-ee1a-4af6-8735-0653ff74b3de" targetNamespace="http://schemas.microsoft.com/office/2006/metadata/properties" ma:root="true" ma:fieldsID="bcd007952cb9f8c6ea3edcbea5243267" ns2:_="" ns3:_="">
    <xsd:import namespace="0e5c574b-49c6-40cc-82d9-47948fa4d51c"/>
    <xsd:import namespace="bb85d086-ee1a-4af6-8735-0653ff74b3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5c574b-49c6-40cc-82d9-47948fa4d5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85d086-ee1a-4af6-8735-0653ff74b3d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D530AE-53B3-4713-9804-57E59F63837E}"/>
</file>

<file path=customXml/itemProps2.xml><?xml version="1.0" encoding="utf-8"?>
<ds:datastoreItem xmlns:ds="http://schemas.openxmlformats.org/officeDocument/2006/customXml" ds:itemID="{E8556CC6-A6E9-4F51-9199-7C5767B1C2B7}"/>
</file>

<file path=customXml/itemProps3.xml><?xml version="1.0" encoding="utf-8"?>
<ds:datastoreItem xmlns:ds="http://schemas.openxmlformats.org/officeDocument/2006/customXml" ds:itemID="{74A436F2-0E63-4962-9444-338767C65198}"/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8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Presentation title to go here</vt:lpstr>
      <vt:lpstr>Heading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Carlill</dc:creator>
  <cp:lastModifiedBy>Gemma Donovan (Staff)</cp:lastModifiedBy>
  <cp:revision>3</cp:revision>
  <dcterms:created xsi:type="dcterms:W3CDTF">2020-03-12T12:34:54Z</dcterms:created>
  <dcterms:modified xsi:type="dcterms:W3CDTF">2020-11-04T16:17:28Z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0x0101008EB895B0150DBF41A34BF2E8D53763BA</vt:lpwstr>
  </property>
</Properties>
</file>