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269"/>
    <a:srgbClr val="75153B"/>
    <a:srgbClr val="0E3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73BEE1F-8C23-AF4A-99DD-1E978BB8E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E1396D-3EAB-6045-AB04-A58BBFD091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76829" y="2532813"/>
            <a:ext cx="6038337" cy="179237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 to go here…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F020E-6BD3-534E-BCFE-2E81E6DEC4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69057" y="4808752"/>
            <a:ext cx="6853882" cy="51181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A3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Subtitle to go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7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2AE9-E396-034D-BC9E-DD0471A4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A44CA-3025-F34C-91B4-B3443763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6DD9B-1229-474A-8F86-3BB39357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72DD4-159B-A44E-966C-3C97B105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579D-07BB-D64A-A5C0-C4DF110D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B9C83-8C84-1B48-98C7-3008368BF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FE1D0-4827-FD43-895D-B4E13FEB1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81218-2CBA-604B-BB29-11EFCEC3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1191-D4AC-5242-82DC-69BAB9D0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4756C-B648-6347-A448-E46FFC77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724DC45-AFF1-674F-917D-5EAF97ECC2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8851BA-66D7-CA4A-A589-505FCEBF8E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24648" y="1019820"/>
            <a:ext cx="2244811" cy="5461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3A32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6A8B-868E-2C40-ADA1-AFBE3FF39B3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4648" y="1825625"/>
            <a:ext cx="3801764" cy="43513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Body copy to go here…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A2055-3603-D94B-AD92-96C60497A21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8324" y="1825625"/>
            <a:ext cx="3801764" cy="43513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Body copy to go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46F8-3E90-0A4D-8A70-B164EF1F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A1880-0870-8048-89F4-CCD03C27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0FAF-86AE-8840-9529-FF2719DB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243C2-17F7-0348-9975-8386458A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0291D-CF7A-A342-BA64-6EC415DD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4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FF8E-BE46-B742-AA3B-EBF83312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7FBDF-7615-BE47-9DBC-67F8C71F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19C78-D555-9E4F-88B2-D2890D0A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1209-9600-2541-8249-39E50FB8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D9CF-C7E2-0347-90A3-55CABD93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E439-152D-D849-9702-1ACBEAB7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67376-783A-6041-8474-EF5AAC666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84848-0989-4449-B326-9A06DFCCF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17DAD-F49B-A444-9C5B-3C98340BF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6BFD44-0F29-B34E-BE2A-AE28D8018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41D70-D741-9640-99E3-CF00AD02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9E15C-2327-8A4B-B716-59A8D57B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27AF4-1967-8945-A724-96004A54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F462-BB11-324A-B16B-31F08430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77260-3F72-BB44-9BD6-6BD17D4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A80F2-2034-ED4D-A7DC-149A6110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29AC3-5299-0942-A174-BDDA51D9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5A4F3-6DAC-794D-BA9B-B0735544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2EC75-6034-7B4E-9703-2DBA4707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669D8-C0AF-1548-8AF1-E710283A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49B9-717C-374A-AA33-5E1474E7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A96B-A5DD-9542-AEDC-E0E18A294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44685-28C9-3A49-9BF3-DF2F77869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4D503-9F12-614C-BA34-0767CF5E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EB261-3E7C-654C-8745-0EF3BB3E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FFEDC-2AB0-F347-BDA9-49E3B4BC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C117-B85C-6B45-BCF2-1AAF80811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0FD05-711E-C64B-B76E-3322596AC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739BB-5C47-D04F-A59F-A21FB1A6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B5B5C-2A40-3247-835A-48234AE00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6767B-7256-E24F-A3B8-5EBA8651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9E2FE-20EC-C848-8935-987BA79C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994C7-BFCC-ED4F-A0EC-E56D14F9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1D541-6E51-834E-8097-B8E1BDD5B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69F5-262A-2140-AFAD-23FE57AB9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2E42-1FB6-6244-BD38-9C4EF64EFC64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ADF27-291A-E140-88E7-9C752CBED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A46DB-61DB-F540-A2C1-9C1399A2E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5EBA-2CBF-D340-ACA7-33894B01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3C11-328C-054B-97CF-5B76479EE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B4372-E905-4C4C-8360-0B4ED97A0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6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D59D-29AB-934E-9288-4FF653BD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61B3D-A7E0-2E48-A0AC-74D2AE4E6C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01707-EE53-F442-A224-3A1BB1035B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4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895B0150DBF41A34BF2E8D53763BA" ma:contentTypeVersion="12" ma:contentTypeDescription="Create a new document." ma:contentTypeScope="" ma:versionID="e04c3cdedbea82bd13f1b78468332246">
  <xsd:schema xmlns:xsd="http://www.w3.org/2001/XMLSchema" xmlns:xs="http://www.w3.org/2001/XMLSchema" xmlns:p="http://schemas.microsoft.com/office/2006/metadata/properties" xmlns:ns2="0e5c574b-49c6-40cc-82d9-47948fa4d51c" xmlns:ns3="bb85d086-ee1a-4af6-8735-0653ff74b3de" targetNamespace="http://schemas.microsoft.com/office/2006/metadata/properties" ma:root="true" ma:fieldsID="bcd007952cb9f8c6ea3edcbea5243267" ns2:_="" ns3:_="">
    <xsd:import namespace="0e5c574b-49c6-40cc-82d9-47948fa4d51c"/>
    <xsd:import namespace="bb85d086-ee1a-4af6-8735-0653ff74b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c574b-49c6-40cc-82d9-47948fa4d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85d086-ee1a-4af6-8735-0653ff74b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C09CB2-7CBA-4C76-B101-19C15D0E8DC9}"/>
</file>

<file path=customXml/itemProps2.xml><?xml version="1.0" encoding="utf-8"?>
<ds:datastoreItem xmlns:ds="http://schemas.openxmlformats.org/officeDocument/2006/customXml" ds:itemID="{DDEA0F65-7047-4CC5-93D3-6250474F6359}"/>
</file>

<file path=customXml/itemProps3.xml><?xml version="1.0" encoding="utf-8"?>
<ds:datastoreItem xmlns:ds="http://schemas.openxmlformats.org/officeDocument/2006/customXml" ds:itemID="{4B9E8384-B54C-4082-A575-7C77C0AC473B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Carlill</dc:creator>
  <cp:lastModifiedBy>Microsoft Office User</cp:lastModifiedBy>
  <cp:revision>4</cp:revision>
  <dcterms:created xsi:type="dcterms:W3CDTF">2020-03-12T12:34:54Z</dcterms:created>
  <dcterms:modified xsi:type="dcterms:W3CDTF">2020-09-22T12:42:33Z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0x0101008EB895B0150DBF41A34BF2E8D53763BA</vt:lpwstr>
  </property>
</Properties>
</file>