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08/03/2021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41640" y="2444488"/>
            <a:ext cx="10508720" cy="359654"/>
          </a:xfrm>
        </p:spPr>
        <p:txBody>
          <a:bodyPr/>
          <a:lstStyle/>
          <a:p>
            <a:r>
              <a:rPr lang="en-GB" dirty="0"/>
              <a:t>Attended: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 dirty="0"/>
              <a:t>Online, 11</a:t>
            </a:r>
            <a:r>
              <a:rPr lang="en-GB" baseline="30000" dirty="0"/>
              <a:t>th</a:t>
            </a:r>
            <a:r>
              <a:rPr lang="en-GB" dirty="0"/>
              <a:t> March 2021, 9am – </a:t>
            </a:r>
            <a:r>
              <a:rPr lang="en-GB"/>
              <a:t>12 o’clock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Maternity and Neonatal Safety Improvement Programme (</a:t>
            </a:r>
            <a:r>
              <a:rPr lang="en-GB" dirty="0" err="1"/>
              <a:t>MatNeoSIP</a:t>
            </a:r>
            <a:r>
              <a:rPr lang="en-GB" dirty="0"/>
              <a:t>)</a:t>
            </a:r>
          </a:p>
          <a:p>
            <a:r>
              <a:rPr lang="en-GB" dirty="0"/>
              <a:t>Patient Safety Network Event</a:t>
            </a:r>
          </a:p>
          <a:p>
            <a:r>
              <a:rPr lang="en-GB" dirty="0"/>
              <a:t>for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6F19223BB14EBB7183EC6FC440CE" ma:contentTypeVersion="12" ma:contentTypeDescription="Create a new document." ma:contentTypeScope="" ma:versionID="1fe15e996e83b9dd79146b9334e91264">
  <xsd:schema xmlns:xsd="http://www.w3.org/2001/XMLSchema" xmlns:xs="http://www.w3.org/2001/XMLSchema" xmlns:p="http://schemas.microsoft.com/office/2006/metadata/properties" xmlns:ns2="96c85ef5-f444-4f61-bbfb-f2718bea8958" xmlns:ns3="bb85d086-ee1a-4af6-8735-0653ff74b3de" targetNamespace="http://schemas.microsoft.com/office/2006/metadata/properties" ma:root="true" ma:fieldsID="7ef097a0d6b03deb9aac9ff0b5d26b78" ns2:_="" ns3:_="">
    <xsd:import namespace="96c85ef5-f444-4f61-bbfb-f2718bea8958"/>
    <xsd:import namespace="bb85d086-ee1a-4af6-8735-0653ff74b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5ef5-f444-4f61-bbfb-f2718bea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5d086-ee1a-4af6-8735-0653ff74b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EE3D00-1130-48B2-B129-7D83DF8D940C}"/>
</file>

<file path=customXml/itemProps2.xml><?xml version="1.0" encoding="utf-8"?>
<ds:datastoreItem xmlns:ds="http://schemas.openxmlformats.org/officeDocument/2006/customXml" ds:itemID="{ECE5641E-684C-44F7-BF7D-0A2C5C1CE7F4}"/>
</file>

<file path=customXml/itemProps3.xml><?xml version="1.0" encoding="utf-8"?>
<ds:datastoreItem xmlns:ds="http://schemas.openxmlformats.org/officeDocument/2006/customXml" ds:itemID="{50494BED-D86F-4684-B4DD-57AB53F30370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Julia Dudley</cp:lastModifiedBy>
  <cp:revision>11</cp:revision>
  <cp:lastPrinted>2018-01-09T13:47:47Z</cp:lastPrinted>
  <dcterms:created xsi:type="dcterms:W3CDTF">2018-01-05T15:22:02Z</dcterms:created>
  <dcterms:modified xsi:type="dcterms:W3CDTF">2021-03-08T15:20:18Z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0x0101005D6D6F19223BB14EBB7183EC6FC440CE</vt:lpwstr>
  </property>
</Properties>
</file>