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  <p:sldId id="260" r:id="rId7"/>
    <p:sldId id="265" r:id="rId8"/>
    <p:sldId id="267" r:id="rId9"/>
    <p:sldId id="261" r:id="rId10"/>
    <p:sldId id="269" r:id="rId11"/>
    <p:sldId id="262" r:id="rId12"/>
    <p:sldId id="270" r:id="rId13"/>
    <p:sldId id="271" r:id="rId14"/>
    <p:sldId id="266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5EAB"/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9E6809-4CCC-41CE-8082-5733A169ACC1}" v="105" dt="2021-04-01T10:35:18.5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uart Kirby" userId="45aa3382-5895-4a36-8968-59fe563e9c64" providerId="ADAL" clId="{939E6809-4CCC-41CE-8082-5733A169ACC1}"/>
    <pc:docChg chg="undo redo custSel addSld delSld modSld modMainMaster">
      <pc:chgData name="Stuart Kirby" userId="45aa3382-5895-4a36-8968-59fe563e9c64" providerId="ADAL" clId="{939E6809-4CCC-41CE-8082-5733A169ACC1}" dt="2021-04-14T14:09:52.554" v="1168" actId="20577"/>
      <pc:docMkLst>
        <pc:docMk/>
      </pc:docMkLst>
      <pc:sldChg chg="modSp mod modTransition">
        <pc:chgData name="Stuart Kirby" userId="45aa3382-5895-4a36-8968-59fe563e9c64" providerId="ADAL" clId="{939E6809-4CCC-41CE-8082-5733A169ACC1}" dt="2021-04-01T10:33:08.446" v="1106" actId="1035"/>
        <pc:sldMkLst>
          <pc:docMk/>
          <pc:sldMk cId="1643446755" sldId="257"/>
        </pc:sldMkLst>
        <pc:spChg chg="mod">
          <ac:chgData name="Stuart Kirby" userId="45aa3382-5895-4a36-8968-59fe563e9c64" providerId="ADAL" clId="{939E6809-4CCC-41CE-8082-5733A169ACC1}" dt="2021-04-01T10:33:08.446" v="1106" actId="1035"/>
          <ac:spMkLst>
            <pc:docMk/>
            <pc:sldMk cId="1643446755" sldId="257"/>
            <ac:spMk id="2" creationId="{3BB3BA4E-1860-4A96-9525-A6926F368EBC}"/>
          </ac:spMkLst>
        </pc:spChg>
        <pc:spChg chg="mod">
          <ac:chgData name="Stuart Kirby" userId="45aa3382-5895-4a36-8968-59fe563e9c64" providerId="ADAL" clId="{939E6809-4CCC-41CE-8082-5733A169ACC1}" dt="2021-04-01T10:33:08.446" v="1106" actId="1035"/>
          <ac:spMkLst>
            <pc:docMk/>
            <pc:sldMk cId="1643446755" sldId="257"/>
            <ac:spMk id="3" creationId="{40579441-F768-4644-A58E-4551971BA9BB}"/>
          </ac:spMkLst>
        </pc:spChg>
      </pc:sldChg>
      <pc:sldChg chg="addSp delSp modSp mod modTransition">
        <pc:chgData name="Stuart Kirby" userId="45aa3382-5895-4a36-8968-59fe563e9c64" providerId="ADAL" clId="{939E6809-4CCC-41CE-8082-5733A169ACC1}" dt="2021-04-01T14:05:08.674" v="1159" actId="20577"/>
        <pc:sldMkLst>
          <pc:docMk/>
          <pc:sldMk cId="3036056458" sldId="259"/>
        </pc:sldMkLst>
        <pc:spChg chg="mod">
          <ac:chgData name="Stuart Kirby" userId="45aa3382-5895-4a36-8968-59fe563e9c64" providerId="ADAL" clId="{939E6809-4CCC-41CE-8082-5733A169ACC1}" dt="2021-04-01T14:05:08.674" v="1159" actId="20577"/>
          <ac:spMkLst>
            <pc:docMk/>
            <pc:sldMk cId="3036056458" sldId="259"/>
            <ac:spMk id="3" creationId="{40579441-F768-4644-A58E-4551971BA9BB}"/>
          </ac:spMkLst>
        </pc:spChg>
        <pc:spChg chg="add del mod">
          <ac:chgData name="Stuart Kirby" userId="45aa3382-5895-4a36-8968-59fe563e9c64" providerId="ADAL" clId="{939E6809-4CCC-41CE-8082-5733A169ACC1}" dt="2021-04-01T10:25:24.204" v="1030"/>
          <ac:spMkLst>
            <pc:docMk/>
            <pc:sldMk cId="3036056458" sldId="259"/>
            <ac:spMk id="8" creationId="{AC0F4E59-3152-4593-9E91-DECFDDC32E01}"/>
          </ac:spMkLst>
        </pc:spChg>
      </pc:sldChg>
      <pc:sldChg chg="addSp delSp modSp mod modTransition">
        <pc:chgData name="Stuart Kirby" userId="45aa3382-5895-4a36-8968-59fe563e9c64" providerId="ADAL" clId="{939E6809-4CCC-41CE-8082-5733A169ACC1}" dt="2021-04-01T10:35:45.327" v="1118" actId="255"/>
        <pc:sldMkLst>
          <pc:docMk/>
          <pc:sldMk cId="2002108273" sldId="260"/>
        </pc:sldMkLst>
        <pc:spChg chg="del mod">
          <ac:chgData name="Stuart Kirby" userId="45aa3382-5895-4a36-8968-59fe563e9c64" providerId="ADAL" clId="{939E6809-4CCC-41CE-8082-5733A169ACC1}" dt="2021-04-01T10:35:30.046" v="1111" actId="478"/>
          <ac:spMkLst>
            <pc:docMk/>
            <pc:sldMk cId="2002108273" sldId="260"/>
            <ac:spMk id="3" creationId="{40579441-F768-4644-A58E-4551971BA9BB}"/>
          </ac:spMkLst>
        </pc:spChg>
        <pc:spChg chg="add del mod">
          <ac:chgData name="Stuart Kirby" userId="45aa3382-5895-4a36-8968-59fe563e9c64" providerId="ADAL" clId="{939E6809-4CCC-41CE-8082-5733A169ACC1}" dt="2021-04-01T10:35:45.327" v="1118" actId="255"/>
          <ac:spMkLst>
            <pc:docMk/>
            <pc:sldMk cId="2002108273" sldId="260"/>
            <ac:spMk id="8" creationId="{D5B316ED-3B89-4C0A-94C2-D742C0769A65}"/>
          </ac:spMkLst>
        </pc:spChg>
      </pc:sldChg>
      <pc:sldChg chg="addSp delSp modSp mod modTransition">
        <pc:chgData name="Stuart Kirby" userId="45aa3382-5895-4a36-8968-59fe563e9c64" providerId="ADAL" clId="{939E6809-4CCC-41CE-8082-5733A169ACC1}" dt="2021-04-01T10:32:11.269" v="1093"/>
        <pc:sldMkLst>
          <pc:docMk/>
          <pc:sldMk cId="2027543068" sldId="261"/>
        </pc:sldMkLst>
        <pc:spChg chg="del mod">
          <ac:chgData name="Stuart Kirby" userId="45aa3382-5895-4a36-8968-59fe563e9c64" providerId="ADAL" clId="{939E6809-4CCC-41CE-8082-5733A169ACC1}" dt="2021-04-01T09:58:23.025" v="276" actId="478"/>
          <ac:spMkLst>
            <pc:docMk/>
            <pc:sldMk cId="2027543068" sldId="261"/>
            <ac:spMk id="3" creationId="{40579441-F768-4644-A58E-4551971BA9BB}"/>
          </ac:spMkLst>
        </pc:spChg>
        <pc:spChg chg="add mod topLvl">
          <ac:chgData name="Stuart Kirby" userId="45aa3382-5895-4a36-8968-59fe563e9c64" providerId="ADAL" clId="{939E6809-4CCC-41CE-8082-5733A169ACC1}" dt="2021-04-01T09:58:33.044" v="278" actId="165"/>
          <ac:spMkLst>
            <pc:docMk/>
            <pc:sldMk cId="2027543068" sldId="261"/>
            <ac:spMk id="8" creationId="{87178341-71C6-4E65-9808-087678D24B5F}"/>
          </ac:spMkLst>
        </pc:spChg>
        <pc:spChg chg="mod">
          <ac:chgData name="Stuart Kirby" userId="45aa3382-5895-4a36-8968-59fe563e9c64" providerId="ADAL" clId="{939E6809-4CCC-41CE-8082-5733A169ACC1}" dt="2021-04-01T09:58:33.044" v="278" actId="165"/>
          <ac:spMkLst>
            <pc:docMk/>
            <pc:sldMk cId="2027543068" sldId="261"/>
            <ac:spMk id="10" creationId="{74052E94-CAE4-4D44-952E-72C9AC2E56EB}"/>
          </ac:spMkLst>
        </pc:spChg>
        <pc:spChg chg="add mod">
          <ac:chgData name="Stuart Kirby" userId="45aa3382-5895-4a36-8968-59fe563e9c64" providerId="ADAL" clId="{939E6809-4CCC-41CE-8082-5733A169ACC1}" dt="2021-04-01T09:58:43.310" v="314" actId="1036"/>
          <ac:spMkLst>
            <pc:docMk/>
            <pc:sldMk cId="2027543068" sldId="261"/>
            <ac:spMk id="14" creationId="{0A4DAC8A-09CC-4A89-8681-42B4E3795801}"/>
          </ac:spMkLst>
        </pc:spChg>
        <pc:spChg chg="add del mod">
          <ac:chgData name="Stuart Kirby" userId="45aa3382-5895-4a36-8968-59fe563e9c64" providerId="ADAL" clId="{939E6809-4CCC-41CE-8082-5733A169ACC1}" dt="2021-04-01T09:58:27.807" v="277" actId="478"/>
          <ac:spMkLst>
            <pc:docMk/>
            <pc:sldMk cId="2027543068" sldId="261"/>
            <ac:spMk id="15" creationId="{376D5AF4-BE29-47EE-A8ED-6CAF5DF1CCE8}"/>
          </ac:spMkLst>
        </pc:spChg>
        <pc:grpChg chg="add del mod">
          <ac:chgData name="Stuart Kirby" userId="45aa3382-5895-4a36-8968-59fe563e9c64" providerId="ADAL" clId="{939E6809-4CCC-41CE-8082-5733A169ACC1}" dt="2021-04-01T09:58:33.044" v="278" actId="165"/>
          <ac:grpSpMkLst>
            <pc:docMk/>
            <pc:sldMk cId="2027543068" sldId="261"/>
            <ac:grpSpMk id="2" creationId="{C7FA30FA-DDCA-408C-8074-3AFE8F630A80}"/>
          </ac:grpSpMkLst>
        </pc:grpChg>
        <pc:grpChg chg="add mod topLvl">
          <ac:chgData name="Stuart Kirby" userId="45aa3382-5895-4a36-8968-59fe563e9c64" providerId="ADAL" clId="{939E6809-4CCC-41CE-8082-5733A169ACC1}" dt="2021-04-01T09:58:39.758" v="299" actId="1036"/>
          <ac:grpSpMkLst>
            <pc:docMk/>
            <pc:sldMk cId="2027543068" sldId="261"/>
            <ac:grpSpMk id="9" creationId="{90D33FFD-7EBA-42FA-A668-A8A20151E3E9}"/>
          </ac:grpSpMkLst>
        </pc:grpChg>
        <pc:picChg chg="mod">
          <ac:chgData name="Stuart Kirby" userId="45aa3382-5895-4a36-8968-59fe563e9c64" providerId="ADAL" clId="{939E6809-4CCC-41CE-8082-5733A169ACC1}" dt="2021-04-01T10:24:22.410" v="1026" actId="12788"/>
          <ac:picMkLst>
            <pc:docMk/>
            <pc:sldMk cId="2027543068" sldId="261"/>
            <ac:picMk id="11" creationId="{D4E2DA30-DF12-4ABE-8364-68565B3FB05F}"/>
          </ac:picMkLst>
        </pc:picChg>
        <pc:picChg chg="mod">
          <ac:chgData name="Stuart Kirby" userId="45aa3382-5895-4a36-8968-59fe563e9c64" providerId="ADAL" clId="{939E6809-4CCC-41CE-8082-5733A169ACC1}" dt="2021-04-01T10:24:22.410" v="1026" actId="12788"/>
          <ac:picMkLst>
            <pc:docMk/>
            <pc:sldMk cId="2027543068" sldId="261"/>
            <ac:picMk id="12" creationId="{2CB374BA-A015-431B-AE65-A68F303B5F1B}"/>
          </ac:picMkLst>
        </pc:picChg>
        <pc:picChg chg="del mod">
          <ac:chgData name="Stuart Kirby" userId="45aa3382-5895-4a36-8968-59fe563e9c64" providerId="ADAL" clId="{939E6809-4CCC-41CE-8082-5733A169ACC1}" dt="2021-04-01T09:57:16.425" v="257" actId="21"/>
          <ac:picMkLst>
            <pc:docMk/>
            <pc:sldMk cId="2027543068" sldId="261"/>
            <ac:picMk id="13" creationId="{C03CF64D-0DCB-4001-82DC-F416F7159E81}"/>
          </ac:picMkLst>
        </pc:picChg>
      </pc:sldChg>
      <pc:sldChg chg="addSp delSp modSp mod modTransition">
        <pc:chgData name="Stuart Kirby" userId="45aa3382-5895-4a36-8968-59fe563e9c64" providerId="ADAL" clId="{939E6809-4CCC-41CE-8082-5733A169ACC1}" dt="2021-04-01T10:32:11.269" v="1093"/>
        <pc:sldMkLst>
          <pc:docMk/>
          <pc:sldMk cId="2289038889" sldId="262"/>
        </pc:sldMkLst>
        <pc:spChg chg="del mod">
          <ac:chgData name="Stuart Kirby" userId="45aa3382-5895-4a36-8968-59fe563e9c64" providerId="ADAL" clId="{939E6809-4CCC-41CE-8082-5733A169ACC1}" dt="2021-04-01T10:00:21.857" v="353" actId="478"/>
          <ac:spMkLst>
            <pc:docMk/>
            <pc:sldMk cId="2289038889" sldId="262"/>
            <ac:spMk id="3" creationId="{40579441-F768-4644-A58E-4551971BA9BB}"/>
          </ac:spMkLst>
        </pc:spChg>
        <pc:spChg chg="add mod">
          <ac:chgData name="Stuart Kirby" userId="45aa3382-5895-4a36-8968-59fe563e9c64" providerId="ADAL" clId="{939E6809-4CCC-41CE-8082-5733A169ACC1}" dt="2021-04-01T10:29:04.976" v="1033" actId="164"/>
          <ac:spMkLst>
            <pc:docMk/>
            <pc:sldMk cId="2289038889" sldId="262"/>
            <ac:spMk id="8" creationId="{1268E239-E166-4B14-9D1B-62C5099CCFBE}"/>
          </ac:spMkLst>
        </pc:spChg>
        <pc:spChg chg="mod">
          <ac:chgData name="Stuart Kirby" userId="45aa3382-5895-4a36-8968-59fe563e9c64" providerId="ADAL" clId="{939E6809-4CCC-41CE-8082-5733A169ACC1}" dt="2021-04-01T10:30:03.439" v="1063" actId="1038"/>
          <ac:spMkLst>
            <pc:docMk/>
            <pc:sldMk cId="2289038889" sldId="262"/>
            <ac:spMk id="10" creationId="{142E8284-113F-47E7-8BA0-2A66D8C98B92}"/>
          </ac:spMkLst>
        </pc:spChg>
        <pc:spChg chg="add mod">
          <ac:chgData name="Stuart Kirby" userId="45aa3382-5895-4a36-8968-59fe563e9c64" providerId="ADAL" clId="{939E6809-4CCC-41CE-8082-5733A169ACC1}" dt="2021-04-01T10:30:03.439" v="1063" actId="1038"/>
          <ac:spMkLst>
            <pc:docMk/>
            <pc:sldMk cId="2289038889" sldId="262"/>
            <ac:spMk id="13" creationId="{523878ED-7D66-422A-A925-2D098DC28D9C}"/>
          </ac:spMkLst>
        </pc:spChg>
        <pc:spChg chg="add del mod">
          <ac:chgData name="Stuart Kirby" userId="45aa3382-5895-4a36-8968-59fe563e9c64" providerId="ADAL" clId="{939E6809-4CCC-41CE-8082-5733A169ACC1}" dt="2021-04-01T10:00:48.943" v="378" actId="478"/>
          <ac:spMkLst>
            <pc:docMk/>
            <pc:sldMk cId="2289038889" sldId="262"/>
            <ac:spMk id="15" creationId="{6D134B8A-1ED1-4B97-B370-E932254CA41C}"/>
          </ac:spMkLst>
        </pc:spChg>
        <pc:spChg chg="add del mod">
          <ac:chgData name="Stuart Kirby" userId="45aa3382-5895-4a36-8968-59fe563e9c64" providerId="ADAL" clId="{939E6809-4CCC-41CE-8082-5733A169ACC1}" dt="2021-04-01T10:28:59.455" v="1032"/>
          <ac:spMkLst>
            <pc:docMk/>
            <pc:sldMk cId="2289038889" sldId="262"/>
            <ac:spMk id="16" creationId="{ED05B5B6-6030-44D7-BA16-ECE97CCBF602}"/>
          </ac:spMkLst>
        </pc:spChg>
        <pc:spChg chg="mod">
          <ac:chgData name="Stuart Kirby" userId="45aa3382-5895-4a36-8968-59fe563e9c64" providerId="ADAL" clId="{939E6809-4CCC-41CE-8082-5733A169ACC1}" dt="2021-04-01T10:28:54.536" v="1031"/>
          <ac:spMkLst>
            <pc:docMk/>
            <pc:sldMk cId="2289038889" sldId="262"/>
            <ac:spMk id="18" creationId="{0B482E97-FD01-4183-9DBA-D9D395C8E4B0}"/>
          </ac:spMkLst>
        </pc:spChg>
        <pc:spChg chg="add del mod">
          <ac:chgData name="Stuart Kirby" userId="45aa3382-5895-4a36-8968-59fe563e9c64" providerId="ADAL" clId="{939E6809-4CCC-41CE-8082-5733A169ACC1}" dt="2021-04-01T10:28:59.455" v="1032"/>
          <ac:spMkLst>
            <pc:docMk/>
            <pc:sldMk cId="2289038889" sldId="262"/>
            <ac:spMk id="21" creationId="{5D0C90EC-A0ED-4D82-987A-97D711A0A4E3}"/>
          </ac:spMkLst>
        </pc:spChg>
        <pc:spChg chg="add del mod">
          <ac:chgData name="Stuart Kirby" userId="45aa3382-5895-4a36-8968-59fe563e9c64" providerId="ADAL" clId="{939E6809-4CCC-41CE-8082-5733A169ACC1}" dt="2021-04-01T10:29:51.744" v="1053"/>
          <ac:spMkLst>
            <pc:docMk/>
            <pc:sldMk cId="2289038889" sldId="262"/>
            <ac:spMk id="23" creationId="{2F07D264-4F95-4EFB-AEE6-D817D6858AD4}"/>
          </ac:spMkLst>
        </pc:spChg>
        <pc:spChg chg="mod">
          <ac:chgData name="Stuart Kirby" userId="45aa3382-5895-4a36-8968-59fe563e9c64" providerId="ADAL" clId="{939E6809-4CCC-41CE-8082-5733A169ACC1}" dt="2021-04-01T10:29:10.468" v="1034"/>
          <ac:spMkLst>
            <pc:docMk/>
            <pc:sldMk cId="2289038889" sldId="262"/>
            <ac:spMk id="25" creationId="{37BF4656-D853-465D-8549-F901FA58701C}"/>
          </ac:spMkLst>
        </pc:spChg>
        <pc:spChg chg="add del mod">
          <ac:chgData name="Stuart Kirby" userId="45aa3382-5895-4a36-8968-59fe563e9c64" providerId="ADAL" clId="{939E6809-4CCC-41CE-8082-5733A169ACC1}" dt="2021-04-01T10:29:51.744" v="1053"/>
          <ac:spMkLst>
            <pc:docMk/>
            <pc:sldMk cId="2289038889" sldId="262"/>
            <ac:spMk id="28" creationId="{04A9FD87-8738-4A2C-A6E0-4BC047A193D1}"/>
          </ac:spMkLst>
        </pc:spChg>
        <pc:grpChg chg="add mod">
          <ac:chgData name="Stuart Kirby" userId="45aa3382-5895-4a36-8968-59fe563e9c64" providerId="ADAL" clId="{939E6809-4CCC-41CE-8082-5733A169ACC1}" dt="2021-04-01T10:29:04.976" v="1033" actId="164"/>
          <ac:grpSpMkLst>
            <pc:docMk/>
            <pc:sldMk cId="2289038889" sldId="262"/>
            <ac:grpSpMk id="2" creationId="{C6D2CE9F-D3AC-4115-ABD9-3389239F9C7D}"/>
          </ac:grpSpMkLst>
        </pc:grpChg>
        <pc:grpChg chg="add mod">
          <ac:chgData name="Stuart Kirby" userId="45aa3382-5895-4a36-8968-59fe563e9c64" providerId="ADAL" clId="{939E6809-4CCC-41CE-8082-5733A169ACC1}" dt="2021-04-01T10:00:09.216" v="351" actId="164"/>
          <ac:grpSpMkLst>
            <pc:docMk/>
            <pc:sldMk cId="2289038889" sldId="262"/>
            <ac:grpSpMk id="9" creationId="{73B9C1A9-6F7D-4CF3-9818-E98B9F3B3A4C}"/>
          </ac:grpSpMkLst>
        </pc:grpChg>
        <pc:grpChg chg="add del mod">
          <ac:chgData name="Stuart Kirby" userId="45aa3382-5895-4a36-8968-59fe563e9c64" providerId="ADAL" clId="{939E6809-4CCC-41CE-8082-5733A169ACC1}" dt="2021-04-01T10:28:59.455" v="1032"/>
          <ac:grpSpMkLst>
            <pc:docMk/>
            <pc:sldMk cId="2289038889" sldId="262"/>
            <ac:grpSpMk id="17" creationId="{FEC13DED-482E-4C4E-B5AC-97E809907569}"/>
          </ac:grpSpMkLst>
        </pc:grpChg>
        <pc:grpChg chg="add mod">
          <ac:chgData name="Stuart Kirby" userId="45aa3382-5895-4a36-8968-59fe563e9c64" providerId="ADAL" clId="{939E6809-4CCC-41CE-8082-5733A169ACC1}" dt="2021-04-01T10:29:51.123" v="1052" actId="1038"/>
          <ac:grpSpMkLst>
            <pc:docMk/>
            <pc:sldMk cId="2289038889" sldId="262"/>
            <ac:grpSpMk id="22" creationId="{1951F3A8-F60D-4C94-8E83-8826D04E6F5D}"/>
          </ac:grpSpMkLst>
        </pc:grpChg>
        <pc:grpChg chg="add del mod">
          <ac:chgData name="Stuart Kirby" userId="45aa3382-5895-4a36-8968-59fe563e9c64" providerId="ADAL" clId="{939E6809-4CCC-41CE-8082-5733A169ACC1}" dt="2021-04-01T10:29:51.744" v="1053"/>
          <ac:grpSpMkLst>
            <pc:docMk/>
            <pc:sldMk cId="2289038889" sldId="262"/>
            <ac:grpSpMk id="24" creationId="{CAA6A08D-0AA3-4131-8A72-99CC6BC01A8E}"/>
          </ac:grpSpMkLst>
        </pc:grpChg>
        <pc:picChg chg="mod">
          <ac:chgData name="Stuart Kirby" userId="45aa3382-5895-4a36-8968-59fe563e9c64" providerId="ADAL" clId="{939E6809-4CCC-41CE-8082-5733A169ACC1}" dt="2021-04-01T10:30:03.439" v="1063" actId="1038"/>
          <ac:picMkLst>
            <pc:docMk/>
            <pc:sldMk cId="2289038889" sldId="262"/>
            <ac:picMk id="11" creationId="{4A9A24C2-8D25-4421-B204-0205AAFA0C75}"/>
          </ac:picMkLst>
        </pc:picChg>
        <pc:picChg chg="mod">
          <ac:chgData name="Stuart Kirby" userId="45aa3382-5895-4a36-8968-59fe563e9c64" providerId="ADAL" clId="{939E6809-4CCC-41CE-8082-5733A169ACC1}" dt="2021-04-01T10:30:03.439" v="1063" actId="1038"/>
          <ac:picMkLst>
            <pc:docMk/>
            <pc:sldMk cId="2289038889" sldId="262"/>
            <ac:picMk id="12" creationId="{698FDB24-A5A5-4F20-A614-2E124248B76D}"/>
          </ac:picMkLst>
        </pc:picChg>
        <pc:picChg chg="add mod">
          <ac:chgData name="Stuart Kirby" userId="45aa3382-5895-4a36-8968-59fe563e9c64" providerId="ADAL" clId="{939E6809-4CCC-41CE-8082-5733A169ACC1}" dt="2021-04-01T10:30:03.439" v="1063" actId="1038"/>
          <ac:picMkLst>
            <pc:docMk/>
            <pc:sldMk cId="2289038889" sldId="262"/>
            <ac:picMk id="14" creationId="{C8948248-46F7-4460-897A-DFE396F5D261}"/>
          </ac:picMkLst>
        </pc:picChg>
        <pc:picChg chg="mod">
          <ac:chgData name="Stuart Kirby" userId="45aa3382-5895-4a36-8968-59fe563e9c64" providerId="ADAL" clId="{939E6809-4CCC-41CE-8082-5733A169ACC1}" dt="2021-04-01T10:28:54.536" v="1031"/>
          <ac:picMkLst>
            <pc:docMk/>
            <pc:sldMk cId="2289038889" sldId="262"/>
            <ac:picMk id="19" creationId="{A345F4E9-3052-45EA-92C7-AF13F2C99B99}"/>
          </ac:picMkLst>
        </pc:picChg>
        <pc:picChg chg="mod">
          <ac:chgData name="Stuart Kirby" userId="45aa3382-5895-4a36-8968-59fe563e9c64" providerId="ADAL" clId="{939E6809-4CCC-41CE-8082-5733A169ACC1}" dt="2021-04-01T10:28:54.536" v="1031"/>
          <ac:picMkLst>
            <pc:docMk/>
            <pc:sldMk cId="2289038889" sldId="262"/>
            <ac:picMk id="20" creationId="{018B0B56-C89D-49D0-BBAB-43C5821E546B}"/>
          </ac:picMkLst>
        </pc:picChg>
        <pc:picChg chg="mod">
          <ac:chgData name="Stuart Kirby" userId="45aa3382-5895-4a36-8968-59fe563e9c64" providerId="ADAL" clId="{939E6809-4CCC-41CE-8082-5733A169ACC1}" dt="2021-04-01T10:29:10.468" v="1034"/>
          <ac:picMkLst>
            <pc:docMk/>
            <pc:sldMk cId="2289038889" sldId="262"/>
            <ac:picMk id="26" creationId="{3BD233FF-A88B-4002-B4CB-76E56273E1B2}"/>
          </ac:picMkLst>
        </pc:picChg>
        <pc:picChg chg="mod">
          <ac:chgData name="Stuart Kirby" userId="45aa3382-5895-4a36-8968-59fe563e9c64" providerId="ADAL" clId="{939E6809-4CCC-41CE-8082-5733A169ACC1}" dt="2021-04-01T10:29:10.468" v="1034"/>
          <ac:picMkLst>
            <pc:docMk/>
            <pc:sldMk cId="2289038889" sldId="262"/>
            <ac:picMk id="27" creationId="{B36530BE-7CA0-4206-B7FD-C0888849BD6F}"/>
          </ac:picMkLst>
        </pc:picChg>
      </pc:sldChg>
      <pc:sldChg chg="addSp delSp modSp del mod">
        <pc:chgData name="Stuart Kirby" userId="45aa3382-5895-4a36-8968-59fe563e9c64" providerId="ADAL" clId="{939E6809-4CCC-41CE-8082-5733A169ACC1}" dt="2021-04-01T10:23:44.608" v="1022" actId="2696"/>
        <pc:sldMkLst>
          <pc:docMk/>
          <pc:sldMk cId="3642896846" sldId="263"/>
        </pc:sldMkLst>
        <pc:spChg chg="del mod">
          <ac:chgData name="Stuart Kirby" userId="45aa3382-5895-4a36-8968-59fe563e9c64" providerId="ADAL" clId="{939E6809-4CCC-41CE-8082-5733A169ACC1}" dt="2021-04-01T10:16:00.856" v="728" actId="478"/>
          <ac:spMkLst>
            <pc:docMk/>
            <pc:sldMk cId="3642896846" sldId="263"/>
            <ac:spMk id="3" creationId="{40579441-F768-4644-A58E-4551971BA9BB}"/>
          </ac:spMkLst>
        </pc:spChg>
        <pc:spChg chg="add mod">
          <ac:chgData name="Stuart Kirby" userId="45aa3382-5895-4a36-8968-59fe563e9c64" providerId="ADAL" clId="{939E6809-4CCC-41CE-8082-5733A169ACC1}" dt="2021-04-01T10:16:39.440" v="742" actId="120"/>
          <ac:spMkLst>
            <pc:docMk/>
            <pc:sldMk cId="3642896846" sldId="263"/>
            <ac:spMk id="8" creationId="{83B1853F-74AD-458C-BD6E-5EA89D143DDB}"/>
          </ac:spMkLst>
        </pc:spChg>
        <pc:spChg chg="add mod">
          <ac:chgData name="Stuart Kirby" userId="45aa3382-5895-4a36-8968-59fe563e9c64" providerId="ADAL" clId="{939E6809-4CCC-41CE-8082-5733A169ACC1}" dt="2021-04-01T10:15:07.808" v="715" actId="164"/>
          <ac:spMkLst>
            <pc:docMk/>
            <pc:sldMk cId="3642896846" sldId="263"/>
            <ac:spMk id="9" creationId="{34696B3B-3B57-4972-8222-2DAC2A1AFEC3}"/>
          </ac:spMkLst>
        </pc:spChg>
        <pc:spChg chg="mod">
          <ac:chgData name="Stuart Kirby" userId="45aa3382-5895-4a36-8968-59fe563e9c64" providerId="ADAL" clId="{939E6809-4CCC-41CE-8082-5733A169ACC1}" dt="2021-04-01T10:16:30.031" v="740" actId="1035"/>
          <ac:spMkLst>
            <pc:docMk/>
            <pc:sldMk cId="3642896846" sldId="263"/>
            <ac:spMk id="13" creationId="{DA5C3600-0462-4A0B-9D71-45B1781251E0}"/>
          </ac:spMkLst>
        </pc:spChg>
        <pc:spChg chg="add del mod">
          <ac:chgData name="Stuart Kirby" userId="45aa3382-5895-4a36-8968-59fe563e9c64" providerId="ADAL" clId="{939E6809-4CCC-41CE-8082-5733A169ACC1}" dt="2021-04-01T10:16:02.494" v="729" actId="478"/>
          <ac:spMkLst>
            <pc:docMk/>
            <pc:sldMk cId="3642896846" sldId="263"/>
            <ac:spMk id="16" creationId="{CFCDFBCD-F2DE-4202-8AC4-6E41082D74BC}"/>
          </ac:spMkLst>
        </pc:spChg>
        <pc:spChg chg="add mod">
          <ac:chgData name="Stuart Kirby" userId="45aa3382-5895-4a36-8968-59fe563e9c64" providerId="ADAL" clId="{939E6809-4CCC-41CE-8082-5733A169ACC1}" dt="2021-04-01T10:17:59.197" v="762" actId="1076"/>
          <ac:spMkLst>
            <pc:docMk/>
            <pc:sldMk cId="3642896846" sldId="263"/>
            <ac:spMk id="17" creationId="{971B45A2-20E4-4242-81B3-88A0D351BE2B}"/>
          </ac:spMkLst>
        </pc:spChg>
        <pc:spChg chg="add mod">
          <ac:chgData name="Stuart Kirby" userId="45aa3382-5895-4a36-8968-59fe563e9c64" providerId="ADAL" clId="{939E6809-4CCC-41CE-8082-5733A169ACC1}" dt="2021-04-01T10:18:07.481" v="764" actId="1076"/>
          <ac:spMkLst>
            <pc:docMk/>
            <pc:sldMk cId="3642896846" sldId="263"/>
            <ac:spMk id="18" creationId="{E0042F21-C51E-4D58-8367-6F0BFFAC80C7}"/>
          </ac:spMkLst>
        </pc:spChg>
        <pc:grpChg chg="add mod">
          <ac:chgData name="Stuart Kirby" userId="45aa3382-5895-4a36-8968-59fe563e9c64" providerId="ADAL" clId="{939E6809-4CCC-41CE-8082-5733A169ACC1}" dt="2021-04-01T10:16:17.601" v="731" actId="1076"/>
          <ac:grpSpMkLst>
            <pc:docMk/>
            <pc:sldMk cId="3642896846" sldId="263"/>
            <ac:grpSpMk id="2" creationId="{B8A81742-F9C0-42DD-911F-FD00DE2AD950}"/>
          </ac:grpSpMkLst>
        </pc:grpChg>
        <pc:grpChg chg="add del mod">
          <ac:chgData name="Stuart Kirby" userId="45aa3382-5895-4a36-8968-59fe563e9c64" providerId="ADAL" clId="{939E6809-4CCC-41CE-8082-5733A169ACC1}" dt="2021-04-01T10:14:58.046" v="714" actId="478"/>
          <ac:grpSpMkLst>
            <pc:docMk/>
            <pc:sldMk cId="3642896846" sldId="263"/>
            <ac:grpSpMk id="10" creationId="{03A29DD0-FE7F-46B5-8760-3DD2170B3240}"/>
          </ac:grpSpMkLst>
        </pc:grpChg>
        <pc:grpChg chg="mod topLvl">
          <ac:chgData name="Stuart Kirby" userId="45aa3382-5895-4a36-8968-59fe563e9c64" providerId="ADAL" clId="{939E6809-4CCC-41CE-8082-5733A169ACC1}" dt="2021-04-01T10:15:07.808" v="715" actId="164"/>
          <ac:grpSpMkLst>
            <pc:docMk/>
            <pc:sldMk cId="3642896846" sldId="263"/>
            <ac:grpSpMk id="11" creationId="{13FB450C-BACB-4C0E-8ACE-8C4FF0626185}"/>
          </ac:grpSpMkLst>
        </pc:grpChg>
        <pc:picChg chg="del mod topLvl">
          <ac:chgData name="Stuart Kirby" userId="45aa3382-5895-4a36-8968-59fe563e9c64" providerId="ADAL" clId="{939E6809-4CCC-41CE-8082-5733A169ACC1}" dt="2021-04-01T10:14:58.046" v="714" actId="478"/>
          <ac:picMkLst>
            <pc:docMk/>
            <pc:sldMk cId="3642896846" sldId="263"/>
            <ac:picMk id="12" creationId="{36BC3072-4B64-4121-83FC-8958E641F118}"/>
          </ac:picMkLst>
        </pc:picChg>
        <pc:picChg chg="mod">
          <ac:chgData name="Stuart Kirby" userId="45aa3382-5895-4a36-8968-59fe563e9c64" providerId="ADAL" clId="{939E6809-4CCC-41CE-8082-5733A169ACC1}" dt="2021-04-01T10:16:30.031" v="740" actId="1035"/>
          <ac:picMkLst>
            <pc:docMk/>
            <pc:sldMk cId="3642896846" sldId="263"/>
            <ac:picMk id="14" creationId="{ED5D6EAF-2543-4462-9410-6B1691330288}"/>
          </ac:picMkLst>
        </pc:picChg>
        <pc:picChg chg="mod">
          <ac:chgData name="Stuart Kirby" userId="45aa3382-5895-4a36-8968-59fe563e9c64" providerId="ADAL" clId="{939E6809-4CCC-41CE-8082-5733A169ACC1}" dt="2021-04-01T10:16:30.031" v="740" actId="1035"/>
          <ac:picMkLst>
            <pc:docMk/>
            <pc:sldMk cId="3642896846" sldId="263"/>
            <ac:picMk id="15" creationId="{45B845E7-436B-4139-89DF-AE4D906E798B}"/>
          </ac:picMkLst>
        </pc:picChg>
      </pc:sldChg>
      <pc:sldChg chg="modTransition">
        <pc:chgData name="Stuart Kirby" userId="45aa3382-5895-4a36-8968-59fe563e9c64" providerId="ADAL" clId="{939E6809-4CCC-41CE-8082-5733A169ACC1}" dt="2021-04-01T10:32:11.269" v="1093"/>
        <pc:sldMkLst>
          <pc:docMk/>
          <pc:sldMk cId="543179483" sldId="264"/>
        </pc:sldMkLst>
      </pc:sldChg>
      <pc:sldChg chg="addSp delSp modSp mod modTransition">
        <pc:chgData name="Stuart Kirby" userId="45aa3382-5895-4a36-8968-59fe563e9c64" providerId="ADAL" clId="{939E6809-4CCC-41CE-8082-5733A169ACC1}" dt="2021-04-01T14:05:49.925" v="1160" actId="20577"/>
        <pc:sldMkLst>
          <pc:docMk/>
          <pc:sldMk cId="1691800976" sldId="265"/>
        </pc:sldMkLst>
        <pc:spChg chg="del mod">
          <ac:chgData name="Stuart Kirby" userId="45aa3382-5895-4a36-8968-59fe563e9c64" providerId="ADAL" clId="{939E6809-4CCC-41CE-8082-5733A169ACC1}" dt="2021-04-01T09:49:08.426" v="115" actId="478"/>
          <ac:spMkLst>
            <pc:docMk/>
            <pc:sldMk cId="1691800976" sldId="265"/>
            <ac:spMk id="3" creationId="{40579441-F768-4644-A58E-4551971BA9BB}"/>
          </ac:spMkLst>
        </pc:spChg>
        <pc:spChg chg="add del mod">
          <ac:chgData name="Stuart Kirby" userId="45aa3382-5895-4a36-8968-59fe563e9c64" providerId="ADAL" clId="{939E6809-4CCC-41CE-8082-5733A169ACC1}" dt="2021-04-01T09:49:10.079" v="116" actId="478"/>
          <ac:spMkLst>
            <pc:docMk/>
            <pc:sldMk cId="1691800976" sldId="265"/>
            <ac:spMk id="4" creationId="{DA030786-22FD-42F7-9F53-43E72818C5DF}"/>
          </ac:spMkLst>
        </pc:spChg>
        <pc:spChg chg="add mod">
          <ac:chgData name="Stuart Kirby" userId="45aa3382-5895-4a36-8968-59fe563e9c64" providerId="ADAL" clId="{939E6809-4CCC-41CE-8082-5733A169ACC1}" dt="2021-04-01T09:48:12.127" v="101" actId="20577"/>
          <ac:spMkLst>
            <pc:docMk/>
            <pc:sldMk cId="1691800976" sldId="265"/>
            <ac:spMk id="8" creationId="{1123C134-8FB0-4812-922E-E680859E7B4E}"/>
          </ac:spMkLst>
        </pc:spChg>
        <pc:spChg chg="add del mod">
          <ac:chgData name="Stuart Kirby" userId="45aa3382-5895-4a36-8968-59fe563e9c64" providerId="ADAL" clId="{939E6809-4CCC-41CE-8082-5733A169ACC1}" dt="2021-04-01T09:49:07.042" v="114" actId="478"/>
          <ac:spMkLst>
            <pc:docMk/>
            <pc:sldMk cId="1691800976" sldId="265"/>
            <ac:spMk id="9" creationId="{CE1FB7CE-9C43-40B7-96C4-85C56D8F3F5E}"/>
          </ac:spMkLst>
        </pc:spChg>
        <pc:spChg chg="add mod">
          <ac:chgData name="Stuart Kirby" userId="45aa3382-5895-4a36-8968-59fe563e9c64" providerId="ADAL" clId="{939E6809-4CCC-41CE-8082-5733A169ACC1}" dt="2021-04-01T14:05:49.925" v="1160" actId="20577"/>
          <ac:spMkLst>
            <pc:docMk/>
            <pc:sldMk cId="1691800976" sldId="265"/>
            <ac:spMk id="10" creationId="{9797434E-8DB9-426D-B4BB-1993BCBC056C}"/>
          </ac:spMkLst>
        </pc:spChg>
        <pc:grpChg chg="add mod">
          <ac:chgData name="Stuart Kirby" userId="45aa3382-5895-4a36-8968-59fe563e9c64" providerId="ADAL" clId="{939E6809-4CCC-41CE-8082-5733A169ACC1}" dt="2021-04-01T09:50:25.089" v="142" actId="164"/>
          <ac:grpSpMkLst>
            <pc:docMk/>
            <pc:sldMk cId="1691800976" sldId="265"/>
            <ac:grpSpMk id="17" creationId="{CBD709CB-2F84-42F2-93A3-3C23C5EC27B1}"/>
          </ac:grpSpMkLst>
        </pc:grpChg>
        <pc:picChg chg="add mod">
          <ac:chgData name="Stuart Kirby" userId="45aa3382-5895-4a36-8968-59fe563e9c64" providerId="ADAL" clId="{939E6809-4CCC-41CE-8082-5733A169ACC1}" dt="2021-04-01T10:24:39.748" v="1028" actId="12788"/>
          <ac:picMkLst>
            <pc:docMk/>
            <pc:sldMk cId="1691800976" sldId="265"/>
            <ac:picMk id="12" creationId="{07300B61-4E66-4E40-8A23-7C7042B78A8D}"/>
          </ac:picMkLst>
        </pc:picChg>
        <pc:picChg chg="add mod">
          <ac:chgData name="Stuart Kirby" userId="45aa3382-5895-4a36-8968-59fe563e9c64" providerId="ADAL" clId="{939E6809-4CCC-41CE-8082-5733A169ACC1}" dt="2021-04-01T10:24:39.748" v="1028" actId="12788"/>
          <ac:picMkLst>
            <pc:docMk/>
            <pc:sldMk cId="1691800976" sldId="265"/>
            <ac:picMk id="14" creationId="{E48F2BC7-737D-43DB-BF0E-4ECF8EE5B679}"/>
          </ac:picMkLst>
        </pc:picChg>
        <pc:picChg chg="add mod">
          <ac:chgData name="Stuart Kirby" userId="45aa3382-5895-4a36-8968-59fe563e9c64" providerId="ADAL" clId="{939E6809-4CCC-41CE-8082-5733A169ACC1}" dt="2021-04-01T10:24:39.748" v="1028" actId="12788"/>
          <ac:picMkLst>
            <pc:docMk/>
            <pc:sldMk cId="1691800976" sldId="265"/>
            <ac:picMk id="16" creationId="{377E0F9B-12F4-414C-97FD-B4A0D45CB57D}"/>
          </ac:picMkLst>
        </pc:picChg>
      </pc:sldChg>
      <pc:sldChg chg="addSp delSp modSp mod modTransition">
        <pc:chgData name="Stuart Kirby" userId="45aa3382-5895-4a36-8968-59fe563e9c64" providerId="ADAL" clId="{939E6809-4CCC-41CE-8082-5733A169ACC1}" dt="2021-04-01T10:32:11.269" v="1093"/>
        <pc:sldMkLst>
          <pc:docMk/>
          <pc:sldMk cId="2979429949" sldId="266"/>
        </pc:sldMkLst>
        <pc:spChg chg="del">
          <ac:chgData name="Stuart Kirby" userId="45aa3382-5895-4a36-8968-59fe563e9c64" providerId="ADAL" clId="{939E6809-4CCC-41CE-8082-5733A169ACC1}" dt="2021-04-01T10:19:22.801" v="825" actId="478"/>
          <ac:spMkLst>
            <pc:docMk/>
            <pc:sldMk cId="2979429949" sldId="266"/>
            <ac:spMk id="3" creationId="{40579441-F768-4644-A58E-4551971BA9BB}"/>
          </ac:spMkLst>
        </pc:spChg>
        <pc:spChg chg="add del mod">
          <ac:chgData name="Stuart Kirby" userId="45aa3382-5895-4a36-8968-59fe563e9c64" providerId="ADAL" clId="{939E6809-4CCC-41CE-8082-5733A169ACC1}" dt="2021-04-01T10:19:24.398" v="826" actId="478"/>
          <ac:spMkLst>
            <pc:docMk/>
            <pc:sldMk cId="2979429949" sldId="266"/>
            <ac:spMk id="4" creationId="{C84AC1DE-08D4-4039-8454-F15883BF357F}"/>
          </ac:spMkLst>
        </pc:spChg>
        <pc:spChg chg="mod topLvl">
          <ac:chgData name="Stuart Kirby" userId="45aa3382-5895-4a36-8968-59fe563e9c64" providerId="ADAL" clId="{939E6809-4CCC-41CE-8082-5733A169ACC1}" dt="2021-04-01T10:20:07.280" v="860" actId="165"/>
          <ac:spMkLst>
            <pc:docMk/>
            <pc:sldMk cId="2979429949" sldId="266"/>
            <ac:spMk id="9" creationId="{30C4EF00-9253-4E76-A166-CEBABEEE0993}"/>
          </ac:spMkLst>
        </pc:spChg>
        <pc:spChg chg="del mod topLvl">
          <ac:chgData name="Stuart Kirby" userId="45aa3382-5895-4a36-8968-59fe563e9c64" providerId="ADAL" clId="{939E6809-4CCC-41CE-8082-5733A169ACC1}" dt="2021-04-01T10:20:36.511" v="878" actId="478"/>
          <ac:spMkLst>
            <pc:docMk/>
            <pc:sldMk cId="2979429949" sldId="266"/>
            <ac:spMk id="11" creationId="{B39AA98C-4938-417C-B951-6E0CD249716E}"/>
          </ac:spMkLst>
        </pc:spChg>
        <pc:spChg chg="mod topLvl">
          <ac:chgData name="Stuart Kirby" userId="45aa3382-5895-4a36-8968-59fe563e9c64" providerId="ADAL" clId="{939E6809-4CCC-41CE-8082-5733A169ACC1}" dt="2021-04-01T10:21:29.904" v="929" actId="165"/>
          <ac:spMkLst>
            <pc:docMk/>
            <pc:sldMk cId="2979429949" sldId="266"/>
            <ac:spMk id="12" creationId="{17491EF7-E959-4DFD-A584-71265CE23615}"/>
          </ac:spMkLst>
        </pc:spChg>
        <pc:spChg chg="del mod">
          <ac:chgData name="Stuart Kirby" userId="45aa3382-5895-4a36-8968-59fe563e9c64" providerId="ADAL" clId="{939E6809-4CCC-41CE-8082-5733A169ACC1}" dt="2021-04-01T10:18:58.895" v="816" actId="478"/>
          <ac:spMkLst>
            <pc:docMk/>
            <pc:sldMk cId="2979429949" sldId="266"/>
            <ac:spMk id="13" creationId="{9D0F3294-7A54-46BF-874E-B3ABAF3DA8E9}"/>
          </ac:spMkLst>
        </pc:spChg>
        <pc:spChg chg="mod topLvl">
          <ac:chgData name="Stuart Kirby" userId="45aa3382-5895-4a36-8968-59fe563e9c64" providerId="ADAL" clId="{939E6809-4CCC-41CE-8082-5733A169ACC1}" dt="2021-04-01T10:22:34.302" v="990" actId="20577"/>
          <ac:spMkLst>
            <pc:docMk/>
            <pc:sldMk cId="2979429949" sldId="266"/>
            <ac:spMk id="15" creationId="{5020DD72-48E9-4261-A554-734EDF40990F}"/>
          </ac:spMkLst>
        </pc:spChg>
        <pc:spChg chg="mod">
          <ac:chgData name="Stuart Kirby" userId="45aa3382-5895-4a36-8968-59fe563e9c64" providerId="ADAL" clId="{939E6809-4CCC-41CE-8082-5733A169ACC1}" dt="2021-04-01T10:21:29.904" v="929" actId="165"/>
          <ac:spMkLst>
            <pc:docMk/>
            <pc:sldMk cId="2979429949" sldId="266"/>
            <ac:spMk id="21" creationId="{E55B09C3-FDD8-487B-A547-A4541570B547}"/>
          </ac:spMkLst>
        </pc:spChg>
        <pc:spChg chg="mod">
          <ac:chgData name="Stuart Kirby" userId="45aa3382-5895-4a36-8968-59fe563e9c64" providerId="ADAL" clId="{939E6809-4CCC-41CE-8082-5733A169ACC1}" dt="2021-04-01T10:21:32.977" v="930"/>
          <ac:spMkLst>
            <pc:docMk/>
            <pc:sldMk cId="2979429949" sldId="266"/>
            <ac:spMk id="25" creationId="{90151ADB-0464-4F20-B1C2-AF9BA4C0DCE8}"/>
          </ac:spMkLst>
        </pc:spChg>
        <pc:spChg chg="mod">
          <ac:chgData name="Stuart Kirby" userId="45aa3382-5895-4a36-8968-59fe563e9c64" providerId="ADAL" clId="{939E6809-4CCC-41CE-8082-5733A169ACC1}" dt="2021-04-01T10:21:38.082" v="932"/>
          <ac:spMkLst>
            <pc:docMk/>
            <pc:sldMk cId="2979429949" sldId="266"/>
            <ac:spMk id="28" creationId="{7EDD012A-BF83-4003-B2CE-F622D18FC17B}"/>
          </ac:spMkLst>
        </pc:spChg>
        <pc:spChg chg="mod">
          <ac:chgData name="Stuart Kirby" userId="45aa3382-5895-4a36-8968-59fe563e9c64" providerId="ADAL" clId="{939E6809-4CCC-41CE-8082-5733A169ACC1}" dt="2021-04-01T10:21:46.758" v="938"/>
          <ac:spMkLst>
            <pc:docMk/>
            <pc:sldMk cId="2979429949" sldId="266"/>
            <ac:spMk id="31" creationId="{31335529-626F-4268-8B25-0EE3CE931888}"/>
          </ac:spMkLst>
        </pc:spChg>
        <pc:spChg chg="mod">
          <ac:chgData name="Stuart Kirby" userId="45aa3382-5895-4a36-8968-59fe563e9c64" providerId="ADAL" clId="{939E6809-4CCC-41CE-8082-5733A169ACC1}" dt="2021-04-01T10:21:57.346" v="941"/>
          <ac:spMkLst>
            <pc:docMk/>
            <pc:sldMk cId="2979429949" sldId="266"/>
            <ac:spMk id="34" creationId="{B577C6E6-E891-4EC5-AF09-52B134FB793D}"/>
          </ac:spMkLst>
        </pc:spChg>
        <pc:spChg chg="mod">
          <ac:chgData name="Stuart Kirby" userId="45aa3382-5895-4a36-8968-59fe563e9c64" providerId="ADAL" clId="{939E6809-4CCC-41CE-8082-5733A169ACC1}" dt="2021-04-01T10:22:07.665" v="948"/>
          <ac:spMkLst>
            <pc:docMk/>
            <pc:sldMk cId="2979429949" sldId="266"/>
            <ac:spMk id="37" creationId="{EFF72578-A285-4F6B-A2CD-E81840F7D80B}"/>
          </ac:spMkLst>
        </pc:spChg>
        <pc:grpChg chg="add del mod">
          <ac:chgData name="Stuart Kirby" userId="45aa3382-5895-4a36-8968-59fe563e9c64" providerId="ADAL" clId="{939E6809-4CCC-41CE-8082-5733A169ACC1}" dt="2021-04-01T10:20:07.280" v="860" actId="165"/>
          <ac:grpSpMkLst>
            <pc:docMk/>
            <pc:sldMk cId="2979429949" sldId="266"/>
            <ac:grpSpMk id="8" creationId="{903F8827-C4FE-48FC-9D55-FD1983A5DE81}"/>
          </ac:grpSpMkLst>
        </pc:grpChg>
        <pc:grpChg chg="del mod">
          <ac:chgData name="Stuart Kirby" userId="45aa3382-5895-4a36-8968-59fe563e9c64" providerId="ADAL" clId="{939E6809-4CCC-41CE-8082-5733A169ACC1}" dt="2021-04-01T10:18:58.895" v="816" actId="478"/>
          <ac:grpSpMkLst>
            <pc:docMk/>
            <pc:sldMk cId="2979429949" sldId="266"/>
            <ac:grpSpMk id="10" creationId="{EBD14A4C-F9CD-4A02-A855-7B82993B91B1}"/>
          </ac:grpSpMkLst>
        </pc:grpChg>
        <pc:grpChg chg="del mod topLvl">
          <ac:chgData name="Stuart Kirby" userId="45aa3382-5895-4a36-8968-59fe563e9c64" providerId="ADAL" clId="{939E6809-4CCC-41CE-8082-5733A169ACC1}" dt="2021-04-01T10:20:12.239" v="861" actId="165"/>
          <ac:grpSpMkLst>
            <pc:docMk/>
            <pc:sldMk cId="2979429949" sldId="266"/>
            <ac:grpSpMk id="14" creationId="{AEBF177D-C9BF-481F-980E-853F8EDE2798}"/>
          </ac:grpSpMkLst>
        </pc:grpChg>
        <pc:grpChg chg="add mod topLvl">
          <ac:chgData name="Stuart Kirby" userId="45aa3382-5895-4a36-8968-59fe563e9c64" providerId="ADAL" clId="{939E6809-4CCC-41CE-8082-5733A169ACC1}" dt="2021-04-01T10:22:58.463" v="1015" actId="1037"/>
          <ac:grpSpMkLst>
            <pc:docMk/>
            <pc:sldMk cId="2979429949" sldId="266"/>
            <ac:grpSpMk id="18" creationId="{FAE7E032-BEA9-460A-BC3C-B59379556B84}"/>
          </ac:grpSpMkLst>
        </pc:grpChg>
        <pc:grpChg chg="add mod topLvl">
          <ac:chgData name="Stuart Kirby" userId="45aa3382-5895-4a36-8968-59fe563e9c64" providerId="ADAL" clId="{939E6809-4CCC-41CE-8082-5733A169ACC1}" dt="2021-04-01T10:22:58.463" v="1015" actId="1037"/>
          <ac:grpSpMkLst>
            <pc:docMk/>
            <pc:sldMk cId="2979429949" sldId="266"/>
            <ac:grpSpMk id="19" creationId="{C6188E49-5804-4152-B2CB-3FA30147DD2B}"/>
          </ac:grpSpMkLst>
        </pc:grpChg>
        <pc:grpChg chg="add del mod">
          <ac:chgData name="Stuart Kirby" userId="45aa3382-5895-4a36-8968-59fe563e9c64" providerId="ADAL" clId="{939E6809-4CCC-41CE-8082-5733A169ACC1}" dt="2021-04-01T10:21:29.904" v="929" actId="165"/>
          <ac:grpSpMkLst>
            <pc:docMk/>
            <pc:sldMk cId="2979429949" sldId="266"/>
            <ac:grpSpMk id="22" creationId="{B5A7FC85-1455-4B85-85B7-4B5DD2CBA68B}"/>
          </ac:grpSpMkLst>
        </pc:grpChg>
        <pc:grpChg chg="add mod">
          <ac:chgData name="Stuart Kirby" userId="45aa3382-5895-4a36-8968-59fe563e9c64" providerId="ADAL" clId="{939E6809-4CCC-41CE-8082-5733A169ACC1}" dt="2021-04-01T10:22:58.463" v="1015" actId="1037"/>
          <ac:grpSpMkLst>
            <pc:docMk/>
            <pc:sldMk cId="2979429949" sldId="266"/>
            <ac:grpSpMk id="23" creationId="{5939E7F8-B63D-41AC-9475-22FBBD473071}"/>
          </ac:grpSpMkLst>
        </pc:grpChg>
        <pc:grpChg chg="add mod">
          <ac:chgData name="Stuart Kirby" userId="45aa3382-5895-4a36-8968-59fe563e9c64" providerId="ADAL" clId="{939E6809-4CCC-41CE-8082-5733A169ACC1}" dt="2021-04-01T10:22:58.463" v="1015" actId="1037"/>
          <ac:grpSpMkLst>
            <pc:docMk/>
            <pc:sldMk cId="2979429949" sldId="266"/>
            <ac:grpSpMk id="26" creationId="{252CF884-E878-4F2B-8C12-1F57F6EF03DD}"/>
          </ac:grpSpMkLst>
        </pc:grpChg>
        <pc:grpChg chg="add mod">
          <ac:chgData name="Stuart Kirby" userId="45aa3382-5895-4a36-8968-59fe563e9c64" providerId="ADAL" clId="{939E6809-4CCC-41CE-8082-5733A169ACC1}" dt="2021-04-01T10:22:58.463" v="1015" actId="1037"/>
          <ac:grpSpMkLst>
            <pc:docMk/>
            <pc:sldMk cId="2979429949" sldId="266"/>
            <ac:grpSpMk id="29" creationId="{4C367362-40AA-47AA-80B4-37856E35B160}"/>
          </ac:grpSpMkLst>
        </pc:grpChg>
        <pc:grpChg chg="add del mod">
          <ac:chgData name="Stuart Kirby" userId="45aa3382-5895-4a36-8968-59fe563e9c64" providerId="ADAL" clId="{939E6809-4CCC-41CE-8082-5733A169ACC1}" dt="2021-04-01T10:22:36.889" v="991" actId="478"/>
          <ac:grpSpMkLst>
            <pc:docMk/>
            <pc:sldMk cId="2979429949" sldId="266"/>
            <ac:grpSpMk id="32" creationId="{EF20DE99-A8CF-4E86-AB15-38A9582F304F}"/>
          </ac:grpSpMkLst>
        </pc:grpChg>
        <pc:grpChg chg="add mod">
          <ac:chgData name="Stuart Kirby" userId="45aa3382-5895-4a36-8968-59fe563e9c64" providerId="ADAL" clId="{939E6809-4CCC-41CE-8082-5733A169ACC1}" dt="2021-04-01T10:22:58.463" v="1015" actId="1037"/>
          <ac:grpSpMkLst>
            <pc:docMk/>
            <pc:sldMk cId="2979429949" sldId="266"/>
            <ac:grpSpMk id="35" creationId="{6D3177FA-6170-48B3-87B8-364C9B3B4F99}"/>
          </ac:grpSpMkLst>
        </pc:grpChg>
        <pc:picChg chg="del mod topLvl">
          <ac:chgData name="Stuart Kirby" userId="45aa3382-5895-4a36-8968-59fe563e9c64" providerId="ADAL" clId="{939E6809-4CCC-41CE-8082-5733A169ACC1}" dt="2021-04-01T10:20:36.925" v="879" actId="478"/>
          <ac:picMkLst>
            <pc:docMk/>
            <pc:sldMk cId="2979429949" sldId="266"/>
            <ac:picMk id="16" creationId="{A2FED991-0819-4AA1-8312-F7D90DAB4EA1}"/>
          </ac:picMkLst>
        </pc:picChg>
        <pc:picChg chg="mod topLvl">
          <ac:chgData name="Stuart Kirby" userId="45aa3382-5895-4a36-8968-59fe563e9c64" providerId="ADAL" clId="{939E6809-4CCC-41CE-8082-5733A169ACC1}" dt="2021-04-01T10:21:29.904" v="929" actId="165"/>
          <ac:picMkLst>
            <pc:docMk/>
            <pc:sldMk cId="2979429949" sldId="266"/>
            <ac:picMk id="17" creationId="{F85F60A8-179E-4ABA-A6E1-4D6007B47AEF}"/>
          </ac:picMkLst>
        </pc:picChg>
        <pc:picChg chg="mod">
          <ac:chgData name="Stuart Kirby" userId="45aa3382-5895-4a36-8968-59fe563e9c64" providerId="ADAL" clId="{939E6809-4CCC-41CE-8082-5733A169ACC1}" dt="2021-04-01T10:21:29.904" v="929" actId="165"/>
          <ac:picMkLst>
            <pc:docMk/>
            <pc:sldMk cId="2979429949" sldId="266"/>
            <ac:picMk id="20" creationId="{509E2C97-99FB-4E69-92B3-69240F74C3E8}"/>
          </ac:picMkLst>
        </pc:picChg>
        <pc:picChg chg="mod">
          <ac:chgData name="Stuart Kirby" userId="45aa3382-5895-4a36-8968-59fe563e9c64" providerId="ADAL" clId="{939E6809-4CCC-41CE-8082-5733A169ACC1}" dt="2021-04-01T10:21:32.977" v="930"/>
          <ac:picMkLst>
            <pc:docMk/>
            <pc:sldMk cId="2979429949" sldId="266"/>
            <ac:picMk id="24" creationId="{ECE4521D-3609-499E-A438-AD9A8A81B912}"/>
          </ac:picMkLst>
        </pc:picChg>
        <pc:picChg chg="mod">
          <ac:chgData name="Stuart Kirby" userId="45aa3382-5895-4a36-8968-59fe563e9c64" providerId="ADAL" clId="{939E6809-4CCC-41CE-8082-5733A169ACC1}" dt="2021-04-01T10:21:38.082" v="932"/>
          <ac:picMkLst>
            <pc:docMk/>
            <pc:sldMk cId="2979429949" sldId="266"/>
            <ac:picMk id="27" creationId="{CB51039E-CED1-4B6D-87B9-CE8BBE59A493}"/>
          </ac:picMkLst>
        </pc:picChg>
        <pc:picChg chg="mod">
          <ac:chgData name="Stuart Kirby" userId="45aa3382-5895-4a36-8968-59fe563e9c64" providerId="ADAL" clId="{939E6809-4CCC-41CE-8082-5733A169ACC1}" dt="2021-04-01T10:21:46.758" v="938"/>
          <ac:picMkLst>
            <pc:docMk/>
            <pc:sldMk cId="2979429949" sldId="266"/>
            <ac:picMk id="30" creationId="{7A5B0533-8779-4DB5-BBD4-25D8163C7FFE}"/>
          </ac:picMkLst>
        </pc:picChg>
        <pc:picChg chg="mod">
          <ac:chgData name="Stuart Kirby" userId="45aa3382-5895-4a36-8968-59fe563e9c64" providerId="ADAL" clId="{939E6809-4CCC-41CE-8082-5733A169ACC1}" dt="2021-04-01T10:21:57.346" v="941"/>
          <ac:picMkLst>
            <pc:docMk/>
            <pc:sldMk cId="2979429949" sldId="266"/>
            <ac:picMk id="33" creationId="{1E73A26E-654E-4778-B5B5-AC5CDB84B528}"/>
          </ac:picMkLst>
        </pc:picChg>
        <pc:picChg chg="mod">
          <ac:chgData name="Stuart Kirby" userId="45aa3382-5895-4a36-8968-59fe563e9c64" providerId="ADAL" clId="{939E6809-4CCC-41CE-8082-5733A169ACC1}" dt="2021-04-01T10:22:07.665" v="948"/>
          <ac:picMkLst>
            <pc:docMk/>
            <pc:sldMk cId="2979429949" sldId="266"/>
            <ac:picMk id="36" creationId="{DF9D98FE-B774-4163-AF9A-B71D81F7D47B}"/>
          </ac:picMkLst>
        </pc:picChg>
      </pc:sldChg>
      <pc:sldChg chg="addSp delSp modSp mod modTransition">
        <pc:chgData name="Stuart Kirby" userId="45aa3382-5895-4a36-8968-59fe563e9c64" providerId="ADAL" clId="{939E6809-4CCC-41CE-8082-5733A169ACC1}" dt="2021-04-01T10:32:11.269" v="1093"/>
        <pc:sldMkLst>
          <pc:docMk/>
          <pc:sldMk cId="3281024298" sldId="267"/>
        </pc:sldMkLst>
        <pc:spChg chg="del mod">
          <ac:chgData name="Stuart Kirby" userId="45aa3382-5895-4a36-8968-59fe563e9c64" providerId="ADAL" clId="{939E6809-4CCC-41CE-8082-5733A169ACC1}" dt="2021-04-01T09:52:45.665" v="188" actId="478"/>
          <ac:spMkLst>
            <pc:docMk/>
            <pc:sldMk cId="3281024298" sldId="267"/>
            <ac:spMk id="3" creationId="{40579441-F768-4644-A58E-4551971BA9BB}"/>
          </ac:spMkLst>
        </pc:spChg>
        <pc:spChg chg="mod topLvl">
          <ac:chgData name="Stuart Kirby" userId="45aa3382-5895-4a36-8968-59fe563e9c64" providerId="ADAL" clId="{939E6809-4CCC-41CE-8082-5733A169ACC1}" dt="2021-04-01T09:52:19.056" v="168" actId="164"/>
          <ac:spMkLst>
            <pc:docMk/>
            <pc:sldMk cId="3281024298" sldId="267"/>
            <ac:spMk id="9" creationId="{D4C9FE08-6B20-4398-B0B3-81A4108F2864}"/>
          </ac:spMkLst>
        </pc:spChg>
        <pc:spChg chg="add del mod">
          <ac:chgData name="Stuart Kirby" userId="45aa3382-5895-4a36-8968-59fe563e9c64" providerId="ADAL" clId="{939E6809-4CCC-41CE-8082-5733A169ACC1}" dt="2021-04-01T09:52:54.143" v="190" actId="478"/>
          <ac:spMkLst>
            <pc:docMk/>
            <pc:sldMk cId="3281024298" sldId="267"/>
            <ac:spMk id="19" creationId="{EAE84C31-4A5C-460A-9DB2-9FE96CD2B870}"/>
          </ac:spMkLst>
        </pc:spChg>
        <pc:spChg chg="add mod">
          <ac:chgData name="Stuart Kirby" userId="45aa3382-5895-4a36-8968-59fe563e9c64" providerId="ADAL" clId="{939E6809-4CCC-41CE-8082-5733A169ACC1}" dt="2021-04-01T09:53:36.570" v="195" actId="1076"/>
          <ac:spMkLst>
            <pc:docMk/>
            <pc:sldMk cId="3281024298" sldId="267"/>
            <ac:spMk id="20" creationId="{9A2ECAAA-0CB2-4512-8D76-B535D26A7272}"/>
          </ac:spMkLst>
        </pc:spChg>
        <pc:grpChg chg="add del mod">
          <ac:chgData name="Stuart Kirby" userId="45aa3382-5895-4a36-8968-59fe563e9c64" providerId="ADAL" clId="{939E6809-4CCC-41CE-8082-5733A169ACC1}" dt="2021-04-01T09:51:46.579" v="158" actId="478"/>
          <ac:grpSpMkLst>
            <pc:docMk/>
            <pc:sldMk cId="3281024298" sldId="267"/>
            <ac:grpSpMk id="8" creationId="{25261292-C817-4CE7-92ED-A6BF86EFAB44}"/>
          </ac:grpSpMkLst>
        </pc:grpChg>
        <pc:grpChg chg="add mod">
          <ac:chgData name="Stuart Kirby" userId="45aa3382-5895-4a36-8968-59fe563e9c64" providerId="ADAL" clId="{939E6809-4CCC-41CE-8082-5733A169ACC1}" dt="2021-04-01T09:52:22.110" v="180" actId="1035"/>
          <ac:grpSpMkLst>
            <pc:docMk/>
            <pc:sldMk cId="3281024298" sldId="267"/>
            <ac:grpSpMk id="17" creationId="{7801ACE9-A0A4-4067-B424-1D9900544816}"/>
          </ac:grpSpMkLst>
        </pc:grpChg>
        <pc:picChg chg="add mod">
          <ac:chgData name="Stuart Kirby" userId="45aa3382-5895-4a36-8968-59fe563e9c64" providerId="ADAL" clId="{939E6809-4CCC-41CE-8082-5733A169ACC1}" dt="2021-04-01T10:24:32.963" v="1027" actId="12788"/>
          <ac:picMkLst>
            <pc:docMk/>
            <pc:sldMk cId="3281024298" sldId="267"/>
            <ac:picMk id="4" creationId="{76AAC9D2-FBD4-4A35-BD20-0D8A1B1EEE1C}"/>
          </ac:picMkLst>
        </pc:picChg>
        <pc:picChg chg="del mod">
          <ac:chgData name="Stuart Kirby" userId="45aa3382-5895-4a36-8968-59fe563e9c64" providerId="ADAL" clId="{939E6809-4CCC-41CE-8082-5733A169ACC1}" dt="2021-04-01T09:51:42.462" v="156" actId="478"/>
          <ac:picMkLst>
            <pc:docMk/>
            <pc:sldMk cId="3281024298" sldId="267"/>
            <ac:picMk id="10" creationId="{2F35C946-4907-497A-B467-CC5B82E355DC}"/>
          </ac:picMkLst>
        </pc:picChg>
        <pc:picChg chg="del mod">
          <ac:chgData name="Stuart Kirby" userId="45aa3382-5895-4a36-8968-59fe563e9c64" providerId="ADAL" clId="{939E6809-4CCC-41CE-8082-5733A169ACC1}" dt="2021-04-01T09:51:44.735" v="157" actId="478"/>
          <ac:picMkLst>
            <pc:docMk/>
            <pc:sldMk cId="3281024298" sldId="267"/>
            <ac:picMk id="11" creationId="{FA6B58E1-EFF6-4711-B5E1-CBDFA41DEBD9}"/>
          </ac:picMkLst>
        </pc:picChg>
        <pc:picChg chg="del mod topLvl">
          <ac:chgData name="Stuart Kirby" userId="45aa3382-5895-4a36-8968-59fe563e9c64" providerId="ADAL" clId="{939E6809-4CCC-41CE-8082-5733A169ACC1}" dt="2021-04-01T09:51:46.579" v="158" actId="478"/>
          <ac:picMkLst>
            <pc:docMk/>
            <pc:sldMk cId="3281024298" sldId="267"/>
            <ac:picMk id="12" creationId="{59CF43E9-0884-447D-8B36-BBDDE51554DE}"/>
          </ac:picMkLst>
        </pc:picChg>
        <pc:picChg chg="add mod">
          <ac:chgData name="Stuart Kirby" userId="45aa3382-5895-4a36-8968-59fe563e9c64" providerId="ADAL" clId="{939E6809-4CCC-41CE-8082-5733A169ACC1}" dt="2021-04-01T10:24:32.963" v="1027" actId="12788"/>
          <ac:picMkLst>
            <pc:docMk/>
            <pc:sldMk cId="3281024298" sldId="267"/>
            <ac:picMk id="14" creationId="{119EA23C-9B25-456B-9C4C-A436D86B5EEE}"/>
          </ac:picMkLst>
        </pc:picChg>
        <pc:picChg chg="add mod">
          <ac:chgData name="Stuart Kirby" userId="45aa3382-5895-4a36-8968-59fe563e9c64" providerId="ADAL" clId="{939E6809-4CCC-41CE-8082-5733A169ACC1}" dt="2021-04-01T10:24:32.963" v="1027" actId="12788"/>
          <ac:picMkLst>
            <pc:docMk/>
            <pc:sldMk cId="3281024298" sldId="267"/>
            <ac:picMk id="16" creationId="{1C859BEB-CC52-4006-A7D8-6F13BD98A4C0}"/>
          </ac:picMkLst>
        </pc:picChg>
      </pc:sldChg>
      <pc:sldChg chg="modSp del mod">
        <pc:chgData name="Stuart Kirby" userId="45aa3382-5895-4a36-8968-59fe563e9c64" providerId="ADAL" clId="{939E6809-4CCC-41CE-8082-5733A169ACC1}" dt="2021-04-01T10:11:27.426" v="638" actId="2696"/>
        <pc:sldMkLst>
          <pc:docMk/>
          <pc:sldMk cId="1987017992" sldId="268"/>
        </pc:sldMkLst>
        <pc:spChg chg="mod">
          <ac:chgData name="Stuart Kirby" userId="45aa3382-5895-4a36-8968-59fe563e9c64" providerId="ADAL" clId="{939E6809-4CCC-41CE-8082-5733A169ACC1}" dt="2021-04-01T10:10:02.336" v="597" actId="368"/>
          <ac:spMkLst>
            <pc:docMk/>
            <pc:sldMk cId="1987017992" sldId="268"/>
            <ac:spMk id="3" creationId="{40579441-F768-4644-A58E-4551971BA9BB}"/>
          </ac:spMkLst>
        </pc:spChg>
      </pc:sldChg>
      <pc:sldChg chg="addSp delSp modSp add mod modTransition">
        <pc:chgData name="Stuart Kirby" userId="45aa3382-5895-4a36-8968-59fe563e9c64" providerId="ADAL" clId="{939E6809-4CCC-41CE-8082-5733A169ACC1}" dt="2021-04-01T10:32:11.269" v="1093"/>
        <pc:sldMkLst>
          <pc:docMk/>
          <pc:sldMk cId="1750536592" sldId="269"/>
        </pc:sldMkLst>
        <pc:spChg chg="del">
          <ac:chgData name="Stuart Kirby" userId="45aa3382-5895-4a36-8968-59fe563e9c64" providerId="ADAL" clId="{939E6809-4CCC-41CE-8082-5733A169ACC1}" dt="2021-04-01T09:58:15.521" v="274" actId="478"/>
          <ac:spMkLst>
            <pc:docMk/>
            <pc:sldMk cId="1750536592" sldId="269"/>
            <ac:spMk id="3" creationId="{40579441-F768-4644-A58E-4551971BA9BB}"/>
          </ac:spMkLst>
        </pc:spChg>
        <pc:spChg chg="del topLvl">
          <ac:chgData name="Stuart Kirby" userId="45aa3382-5895-4a36-8968-59fe563e9c64" providerId="ADAL" clId="{939E6809-4CCC-41CE-8082-5733A169ACC1}" dt="2021-04-01T09:57:32.415" v="262" actId="478"/>
          <ac:spMkLst>
            <pc:docMk/>
            <pc:sldMk cId="1750536592" sldId="269"/>
            <ac:spMk id="8" creationId="{87178341-71C6-4E65-9808-087678D24B5F}"/>
          </ac:spMkLst>
        </pc:spChg>
        <pc:spChg chg="mod topLvl">
          <ac:chgData name="Stuart Kirby" userId="45aa3382-5895-4a36-8968-59fe563e9c64" providerId="ADAL" clId="{939E6809-4CCC-41CE-8082-5733A169ACC1}" dt="2021-04-01T09:57:40.510" v="264" actId="478"/>
          <ac:spMkLst>
            <pc:docMk/>
            <pc:sldMk cId="1750536592" sldId="269"/>
            <ac:spMk id="10" creationId="{74052E94-CAE4-4D44-952E-72C9AC2E56EB}"/>
          </ac:spMkLst>
        </pc:spChg>
        <pc:spChg chg="mod">
          <ac:chgData name="Stuart Kirby" userId="45aa3382-5895-4a36-8968-59fe563e9c64" providerId="ADAL" clId="{939E6809-4CCC-41CE-8082-5733A169ACC1}" dt="2021-04-01T09:57:35.357" v="263" actId="1076"/>
          <ac:spMkLst>
            <pc:docMk/>
            <pc:sldMk cId="1750536592" sldId="269"/>
            <ac:spMk id="14" creationId="{0A4DAC8A-09CC-4A89-8681-42B4E3795801}"/>
          </ac:spMkLst>
        </pc:spChg>
        <pc:spChg chg="add del mod">
          <ac:chgData name="Stuart Kirby" userId="45aa3382-5895-4a36-8968-59fe563e9c64" providerId="ADAL" clId="{939E6809-4CCC-41CE-8082-5733A169ACC1}" dt="2021-04-01T09:58:19.391" v="275" actId="478"/>
          <ac:spMkLst>
            <pc:docMk/>
            <pc:sldMk cId="1750536592" sldId="269"/>
            <ac:spMk id="20" creationId="{479D5988-A840-4318-B6CE-769DDF1FE70B}"/>
          </ac:spMkLst>
        </pc:spChg>
        <pc:grpChg chg="del">
          <ac:chgData name="Stuart Kirby" userId="45aa3382-5895-4a36-8968-59fe563e9c64" providerId="ADAL" clId="{939E6809-4CCC-41CE-8082-5733A169ACC1}" dt="2021-04-01T09:57:32.415" v="262" actId="478"/>
          <ac:grpSpMkLst>
            <pc:docMk/>
            <pc:sldMk cId="1750536592" sldId="269"/>
            <ac:grpSpMk id="2" creationId="{C7FA30FA-DDCA-408C-8074-3AFE8F630A80}"/>
          </ac:grpSpMkLst>
        </pc:grpChg>
        <pc:grpChg chg="del topLvl">
          <ac:chgData name="Stuart Kirby" userId="45aa3382-5895-4a36-8968-59fe563e9c64" providerId="ADAL" clId="{939E6809-4CCC-41CE-8082-5733A169ACC1}" dt="2021-04-01T09:57:40.510" v="264" actId="478"/>
          <ac:grpSpMkLst>
            <pc:docMk/>
            <pc:sldMk cId="1750536592" sldId="269"/>
            <ac:grpSpMk id="9" creationId="{90D33FFD-7EBA-42FA-A668-A8A20151E3E9}"/>
          </ac:grpSpMkLst>
        </pc:grpChg>
        <pc:picChg chg="del">
          <ac:chgData name="Stuart Kirby" userId="45aa3382-5895-4a36-8968-59fe563e9c64" providerId="ADAL" clId="{939E6809-4CCC-41CE-8082-5733A169ACC1}" dt="2021-04-01T09:57:24.366" v="259" actId="478"/>
          <ac:picMkLst>
            <pc:docMk/>
            <pc:sldMk cId="1750536592" sldId="269"/>
            <ac:picMk id="11" creationId="{D4E2DA30-DF12-4ABE-8364-68565B3FB05F}"/>
          </ac:picMkLst>
        </pc:picChg>
        <pc:picChg chg="del">
          <ac:chgData name="Stuart Kirby" userId="45aa3382-5895-4a36-8968-59fe563e9c64" providerId="ADAL" clId="{939E6809-4CCC-41CE-8082-5733A169ACC1}" dt="2021-04-01T09:57:25.917" v="260" actId="478"/>
          <ac:picMkLst>
            <pc:docMk/>
            <pc:sldMk cId="1750536592" sldId="269"/>
            <ac:picMk id="12" creationId="{2CB374BA-A015-431B-AE65-A68F303B5F1B}"/>
          </ac:picMkLst>
        </pc:picChg>
        <pc:picChg chg="del topLvl">
          <ac:chgData name="Stuart Kirby" userId="45aa3382-5895-4a36-8968-59fe563e9c64" providerId="ADAL" clId="{939E6809-4CCC-41CE-8082-5733A169ACC1}" dt="2021-04-01T09:57:40.510" v="264" actId="478"/>
          <ac:picMkLst>
            <pc:docMk/>
            <pc:sldMk cId="1750536592" sldId="269"/>
            <ac:picMk id="13" creationId="{C03CF64D-0DCB-4001-82DC-F416F7159E81}"/>
          </ac:picMkLst>
        </pc:picChg>
        <pc:picChg chg="add mod">
          <ac:chgData name="Stuart Kirby" userId="45aa3382-5895-4a36-8968-59fe563e9c64" providerId="ADAL" clId="{939E6809-4CCC-41CE-8082-5733A169ACC1}" dt="2021-04-01T10:24:15.728" v="1025" actId="12788"/>
          <ac:picMkLst>
            <pc:docMk/>
            <pc:sldMk cId="1750536592" sldId="269"/>
            <ac:picMk id="15" creationId="{532CEE5F-18D6-4E14-8B21-AC2849D20D55}"/>
          </ac:picMkLst>
        </pc:picChg>
        <pc:picChg chg="add mod">
          <ac:chgData name="Stuart Kirby" userId="45aa3382-5895-4a36-8968-59fe563e9c64" providerId="ADAL" clId="{939E6809-4CCC-41CE-8082-5733A169ACC1}" dt="2021-04-01T10:24:15.728" v="1025" actId="12788"/>
          <ac:picMkLst>
            <pc:docMk/>
            <pc:sldMk cId="1750536592" sldId="269"/>
            <ac:picMk id="16" creationId="{238E24AF-7C41-426F-AADE-A41662E6AD34}"/>
          </ac:picMkLst>
        </pc:picChg>
        <pc:picChg chg="add mod">
          <ac:chgData name="Stuart Kirby" userId="45aa3382-5895-4a36-8968-59fe563e9c64" providerId="ADAL" clId="{939E6809-4CCC-41CE-8082-5733A169ACC1}" dt="2021-04-01T10:24:15.728" v="1025" actId="12788"/>
          <ac:picMkLst>
            <pc:docMk/>
            <pc:sldMk cId="1750536592" sldId="269"/>
            <ac:picMk id="18" creationId="{28F7EF22-103C-4DA7-AEA4-A1177A2769E4}"/>
          </ac:picMkLst>
        </pc:picChg>
      </pc:sldChg>
      <pc:sldChg chg="addSp delSp modSp add mod modTransition">
        <pc:chgData name="Stuart Kirby" userId="45aa3382-5895-4a36-8968-59fe563e9c64" providerId="ADAL" clId="{939E6809-4CCC-41CE-8082-5733A169ACC1}" dt="2021-04-14T14:09:52.554" v="1168" actId="20577"/>
        <pc:sldMkLst>
          <pc:docMk/>
          <pc:sldMk cId="1029710999" sldId="270"/>
        </pc:sldMkLst>
        <pc:spChg chg="del">
          <ac:chgData name="Stuart Kirby" userId="45aa3382-5895-4a36-8968-59fe563e9c64" providerId="ADAL" clId="{939E6809-4CCC-41CE-8082-5733A169ACC1}" dt="2021-04-01T10:12:45.695" v="639" actId="478"/>
          <ac:spMkLst>
            <pc:docMk/>
            <pc:sldMk cId="1029710999" sldId="270"/>
            <ac:spMk id="8" creationId="{1268E239-E166-4B14-9D1B-62C5099CCFBE}"/>
          </ac:spMkLst>
        </pc:spChg>
        <pc:spChg chg="mod topLvl">
          <ac:chgData name="Stuart Kirby" userId="45aa3382-5895-4a36-8968-59fe563e9c64" providerId="ADAL" clId="{939E6809-4CCC-41CE-8082-5733A169ACC1}" dt="2021-04-14T14:09:52.554" v="1168" actId="20577"/>
          <ac:spMkLst>
            <pc:docMk/>
            <pc:sldMk cId="1029710999" sldId="270"/>
            <ac:spMk id="10" creationId="{142E8284-113F-47E7-8BA0-2A66D8C98B92}"/>
          </ac:spMkLst>
        </pc:spChg>
        <pc:spChg chg="mod">
          <ac:chgData name="Stuart Kirby" userId="45aa3382-5895-4a36-8968-59fe563e9c64" providerId="ADAL" clId="{939E6809-4CCC-41CE-8082-5733A169ACC1}" dt="2021-04-01T10:30:43.005" v="1091" actId="1037"/>
          <ac:spMkLst>
            <pc:docMk/>
            <pc:sldMk cId="1029710999" sldId="270"/>
            <ac:spMk id="13" creationId="{523878ED-7D66-422A-A925-2D098DC28D9C}"/>
          </ac:spMkLst>
        </pc:spChg>
        <pc:grpChg chg="del">
          <ac:chgData name="Stuart Kirby" userId="45aa3382-5895-4a36-8968-59fe563e9c64" providerId="ADAL" clId="{939E6809-4CCC-41CE-8082-5733A169ACC1}" dt="2021-04-01T10:11:04.719" v="623" actId="478"/>
          <ac:grpSpMkLst>
            <pc:docMk/>
            <pc:sldMk cId="1029710999" sldId="270"/>
            <ac:grpSpMk id="2" creationId="{C6D2CE9F-D3AC-4115-ABD9-3389239F9C7D}"/>
          </ac:grpSpMkLst>
        </pc:grpChg>
        <pc:grpChg chg="del">
          <ac:chgData name="Stuart Kirby" userId="45aa3382-5895-4a36-8968-59fe563e9c64" providerId="ADAL" clId="{939E6809-4CCC-41CE-8082-5733A169ACC1}" dt="2021-04-01T10:11:03.166" v="622" actId="478"/>
          <ac:grpSpMkLst>
            <pc:docMk/>
            <pc:sldMk cId="1029710999" sldId="270"/>
            <ac:grpSpMk id="9" creationId="{73B9C1A9-6F7D-4CF3-9818-E98B9F3B3A4C}"/>
          </ac:grpSpMkLst>
        </pc:grpChg>
        <pc:picChg chg="add mod">
          <ac:chgData name="Stuart Kirby" userId="45aa3382-5895-4a36-8968-59fe563e9c64" providerId="ADAL" clId="{939E6809-4CCC-41CE-8082-5733A169ACC1}" dt="2021-04-01T10:30:43.005" v="1091" actId="1037"/>
          <ac:picMkLst>
            <pc:docMk/>
            <pc:sldMk cId="1029710999" sldId="270"/>
            <ac:picMk id="4" creationId="{91CF9E66-6125-4560-B749-0040E6B61410}"/>
          </ac:picMkLst>
        </pc:picChg>
        <pc:picChg chg="add del">
          <ac:chgData name="Stuart Kirby" userId="45aa3382-5895-4a36-8968-59fe563e9c64" providerId="ADAL" clId="{939E6809-4CCC-41CE-8082-5733A169ACC1}" dt="2021-04-01T10:10:54.861" v="617" actId="478"/>
          <ac:picMkLst>
            <pc:docMk/>
            <pc:sldMk cId="1029710999" sldId="270"/>
            <ac:picMk id="11" creationId="{4A9A24C2-8D25-4421-B204-0205AAFA0C75}"/>
          </ac:picMkLst>
        </pc:picChg>
        <pc:picChg chg="del">
          <ac:chgData name="Stuart Kirby" userId="45aa3382-5895-4a36-8968-59fe563e9c64" providerId="ADAL" clId="{939E6809-4CCC-41CE-8082-5733A169ACC1}" dt="2021-04-01T10:11:03.166" v="622" actId="478"/>
          <ac:picMkLst>
            <pc:docMk/>
            <pc:sldMk cId="1029710999" sldId="270"/>
            <ac:picMk id="12" creationId="{698FDB24-A5A5-4F20-A614-2E124248B76D}"/>
          </ac:picMkLst>
        </pc:picChg>
        <pc:picChg chg="del topLvl">
          <ac:chgData name="Stuart Kirby" userId="45aa3382-5895-4a36-8968-59fe563e9c64" providerId="ADAL" clId="{939E6809-4CCC-41CE-8082-5733A169ACC1}" dt="2021-04-01T10:11:04.719" v="623" actId="478"/>
          <ac:picMkLst>
            <pc:docMk/>
            <pc:sldMk cId="1029710999" sldId="270"/>
            <ac:picMk id="14" creationId="{C8948248-46F7-4460-897A-DFE396F5D261}"/>
          </ac:picMkLst>
        </pc:picChg>
        <pc:picChg chg="add mod">
          <ac:chgData name="Stuart Kirby" userId="45aa3382-5895-4a36-8968-59fe563e9c64" providerId="ADAL" clId="{939E6809-4CCC-41CE-8082-5733A169ACC1}" dt="2021-04-01T10:30:43.005" v="1091" actId="1037"/>
          <ac:picMkLst>
            <pc:docMk/>
            <pc:sldMk cId="1029710999" sldId="270"/>
            <ac:picMk id="16" creationId="{60F0AEFF-DF06-430A-BC72-394430C23130}"/>
          </ac:picMkLst>
        </pc:picChg>
        <pc:picChg chg="add mod">
          <ac:chgData name="Stuart Kirby" userId="45aa3382-5895-4a36-8968-59fe563e9c64" providerId="ADAL" clId="{939E6809-4CCC-41CE-8082-5733A169ACC1}" dt="2021-04-01T10:30:43.005" v="1091" actId="1037"/>
          <ac:picMkLst>
            <pc:docMk/>
            <pc:sldMk cId="1029710999" sldId="270"/>
            <ac:picMk id="18" creationId="{20B1FA9B-6313-4194-8F2F-813E6BE59B66}"/>
          </ac:picMkLst>
        </pc:picChg>
      </pc:sldChg>
      <pc:sldChg chg="addSp delSp modSp add mod modTransition">
        <pc:chgData name="Stuart Kirby" userId="45aa3382-5895-4a36-8968-59fe563e9c64" providerId="ADAL" clId="{939E6809-4CCC-41CE-8082-5733A169ACC1}" dt="2021-04-01T10:45:04.177" v="1154" actId="113"/>
        <pc:sldMkLst>
          <pc:docMk/>
          <pc:sldMk cId="2406919657" sldId="271"/>
        </pc:sldMkLst>
        <pc:spChg chg="mod topLvl">
          <ac:chgData name="Stuart Kirby" userId="45aa3382-5895-4a36-8968-59fe563e9c64" providerId="ADAL" clId="{939E6809-4CCC-41CE-8082-5733A169ACC1}" dt="2021-04-01T10:44:38.656" v="1139" actId="20577"/>
          <ac:spMkLst>
            <pc:docMk/>
            <pc:sldMk cId="2406919657" sldId="271"/>
            <ac:spMk id="8" creationId="{83B1853F-74AD-458C-BD6E-5EA89D143DDB}"/>
          </ac:spMkLst>
        </pc:spChg>
        <pc:spChg chg="mod topLvl">
          <ac:chgData name="Stuart Kirby" userId="45aa3382-5895-4a36-8968-59fe563e9c64" providerId="ADAL" clId="{939E6809-4CCC-41CE-8082-5733A169ACC1}" dt="2021-04-01T10:44:47.054" v="1152" actId="1035"/>
          <ac:spMkLst>
            <pc:docMk/>
            <pc:sldMk cId="2406919657" sldId="271"/>
            <ac:spMk id="9" creationId="{34696B3B-3B57-4972-8222-2DAC2A1AFEC3}"/>
          </ac:spMkLst>
        </pc:spChg>
        <pc:spChg chg="mod topLvl">
          <ac:chgData name="Stuart Kirby" userId="45aa3382-5895-4a36-8968-59fe563e9c64" providerId="ADAL" clId="{939E6809-4CCC-41CE-8082-5733A169ACC1}" dt="2021-04-01T10:45:04.177" v="1154" actId="113"/>
          <ac:spMkLst>
            <pc:docMk/>
            <pc:sldMk cId="2406919657" sldId="271"/>
            <ac:spMk id="13" creationId="{DA5C3600-0462-4A0B-9D71-45B1781251E0}"/>
          </ac:spMkLst>
        </pc:spChg>
        <pc:spChg chg="mod topLvl">
          <ac:chgData name="Stuart Kirby" userId="45aa3382-5895-4a36-8968-59fe563e9c64" providerId="ADAL" clId="{939E6809-4CCC-41CE-8082-5733A169ACC1}" dt="2021-04-01T10:23:22.656" v="1019" actId="164"/>
          <ac:spMkLst>
            <pc:docMk/>
            <pc:sldMk cId="2406919657" sldId="271"/>
            <ac:spMk id="17" creationId="{971B45A2-20E4-4242-81B3-88A0D351BE2B}"/>
          </ac:spMkLst>
        </pc:spChg>
        <pc:spChg chg="mod topLvl">
          <ac:chgData name="Stuart Kirby" userId="45aa3382-5895-4a36-8968-59fe563e9c64" providerId="ADAL" clId="{939E6809-4CCC-41CE-8082-5733A169ACC1}" dt="2021-04-01T10:23:25.951" v="1020" actId="164"/>
          <ac:spMkLst>
            <pc:docMk/>
            <pc:sldMk cId="2406919657" sldId="271"/>
            <ac:spMk id="18" creationId="{E0042F21-C51E-4D58-8367-6F0BFFAC80C7}"/>
          </ac:spMkLst>
        </pc:spChg>
        <pc:grpChg chg="del mod topLvl">
          <ac:chgData name="Stuart Kirby" userId="45aa3382-5895-4a36-8968-59fe563e9c64" providerId="ADAL" clId="{939E6809-4CCC-41CE-8082-5733A169ACC1}" dt="2021-04-01T10:23:14.751" v="1017" actId="165"/>
          <ac:grpSpMkLst>
            <pc:docMk/>
            <pc:sldMk cId="2406919657" sldId="271"/>
            <ac:grpSpMk id="2" creationId="{B8A81742-F9C0-42DD-911F-FD00DE2AD950}"/>
          </ac:grpSpMkLst>
        </pc:grpChg>
        <pc:grpChg chg="add del mod">
          <ac:chgData name="Stuart Kirby" userId="45aa3382-5895-4a36-8968-59fe563e9c64" providerId="ADAL" clId="{939E6809-4CCC-41CE-8082-5733A169ACC1}" dt="2021-04-01T10:23:03.951" v="1016" actId="165"/>
          <ac:grpSpMkLst>
            <pc:docMk/>
            <pc:sldMk cId="2406919657" sldId="271"/>
            <ac:grpSpMk id="3" creationId="{4887D65A-550C-4AF8-9D2D-34E4FBBF47FC}"/>
          </ac:grpSpMkLst>
        </pc:grpChg>
        <pc:grpChg chg="add mod">
          <ac:chgData name="Stuart Kirby" userId="45aa3382-5895-4a36-8968-59fe563e9c64" providerId="ADAL" clId="{939E6809-4CCC-41CE-8082-5733A169ACC1}" dt="2021-04-01T10:44:47.054" v="1152" actId="1035"/>
          <ac:grpSpMkLst>
            <pc:docMk/>
            <pc:sldMk cId="2406919657" sldId="271"/>
            <ac:grpSpMk id="4" creationId="{A5D83E30-0FB6-4532-9643-1E4ABA865AFF}"/>
          </ac:grpSpMkLst>
        </pc:grpChg>
        <pc:grpChg chg="add mod">
          <ac:chgData name="Stuart Kirby" userId="45aa3382-5895-4a36-8968-59fe563e9c64" providerId="ADAL" clId="{939E6809-4CCC-41CE-8082-5733A169ACC1}" dt="2021-04-01T10:44:47.054" v="1152" actId="1035"/>
          <ac:grpSpMkLst>
            <pc:docMk/>
            <pc:sldMk cId="2406919657" sldId="271"/>
            <ac:grpSpMk id="10" creationId="{F316C895-384A-469B-9C99-5001862AD59E}"/>
          </ac:grpSpMkLst>
        </pc:grpChg>
        <pc:grpChg chg="del mod topLvl">
          <ac:chgData name="Stuart Kirby" userId="45aa3382-5895-4a36-8968-59fe563e9c64" providerId="ADAL" clId="{939E6809-4CCC-41CE-8082-5733A169ACC1}" dt="2021-04-01T10:23:18.559" v="1018" actId="165"/>
          <ac:grpSpMkLst>
            <pc:docMk/>
            <pc:sldMk cId="2406919657" sldId="271"/>
            <ac:grpSpMk id="11" creationId="{13FB450C-BACB-4C0E-8ACE-8C4FF0626185}"/>
          </ac:grpSpMkLst>
        </pc:grpChg>
        <pc:picChg chg="mod topLvl">
          <ac:chgData name="Stuart Kirby" userId="45aa3382-5895-4a36-8968-59fe563e9c64" providerId="ADAL" clId="{939E6809-4CCC-41CE-8082-5733A169ACC1}" dt="2021-04-01T10:23:22.656" v="1019" actId="164"/>
          <ac:picMkLst>
            <pc:docMk/>
            <pc:sldMk cId="2406919657" sldId="271"/>
            <ac:picMk id="14" creationId="{ED5D6EAF-2543-4462-9410-6B1691330288}"/>
          </ac:picMkLst>
        </pc:picChg>
        <pc:picChg chg="mod topLvl">
          <ac:chgData name="Stuart Kirby" userId="45aa3382-5895-4a36-8968-59fe563e9c64" providerId="ADAL" clId="{939E6809-4CCC-41CE-8082-5733A169ACC1}" dt="2021-04-01T10:23:25.951" v="1020" actId="164"/>
          <ac:picMkLst>
            <pc:docMk/>
            <pc:sldMk cId="2406919657" sldId="271"/>
            <ac:picMk id="15" creationId="{45B845E7-436B-4139-89DF-AE4D906E798B}"/>
          </ac:picMkLst>
        </pc:picChg>
      </pc:sldChg>
      <pc:sldMasterChg chg="modTransition modSldLayout">
        <pc:chgData name="Stuart Kirby" userId="45aa3382-5895-4a36-8968-59fe563e9c64" providerId="ADAL" clId="{939E6809-4CCC-41CE-8082-5733A169ACC1}" dt="2021-04-01T10:32:11.269" v="1093"/>
        <pc:sldMasterMkLst>
          <pc:docMk/>
          <pc:sldMasterMk cId="853498628" sldId="2147483648"/>
        </pc:sldMasterMkLst>
        <pc:sldLayoutChg chg="modTransition">
          <pc:chgData name="Stuart Kirby" userId="45aa3382-5895-4a36-8968-59fe563e9c64" providerId="ADAL" clId="{939E6809-4CCC-41CE-8082-5733A169ACC1}" dt="2021-04-01T10:32:11.269" v="1093"/>
          <pc:sldLayoutMkLst>
            <pc:docMk/>
            <pc:sldMasterMk cId="853498628" sldId="2147483648"/>
            <pc:sldLayoutMk cId="2584590751" sldId="2147483649"/>
          </pc:sldLayoutMkLst>
        </pc:sldLayoutChg>
        <pc:sldLayoutChg chg="modTransition">
          <pc:chgData name="Stuart Kirby" userId="45aa3382-5895-4a36-8968-59fe563e9c64" providerId="ADAL" clId="{939E6809-4CCC-41CE-8082-5733A169ACC1}" dt="2021-04-01T10:32:11.269" v="1093"/>
          <pc:sldLayoutMkLst>
            <pc:docMk/>
            <pc:sldMasterMk cId="853498628" sldId="2147483648"/>
            <pc:sldLayoutMk cId="2127739701" sldId="2147483650"/>
          </pc:sldLayoutMkLst>
        </pc:sldLayoutChg>
        <pc:sldLayoutChg chg="modTransition">
          <pc:chgData name="Stuart Kirby" userId="45aa3382-5895-4a36-8968-59fe563e9c64" providerId="ADAL" clId="{939E6809-4CCC-41CE-8082-5733A169ACC1}" dt="2021-04-01T10:32:11.269" v="1093"/>
          <pc:sldLayoutMkLst>
            <pc:docMk/>
            <pc:sldMasterMk cId="853498628" sldId="2147483648"/>
            <pc:sldLayoutMk cId="1127357260" sldId="2147483651"/>
          </pc:sldLayoutMkLst>
        </pc:sldLayoutChg>
        <pc:sldLayoutChg chg="modTransition">
          <pc:chgData name="Stuart Kirby" userId="45aa3382-5895-4a36-8968-59fe563e9c64" providerId="ADAL" clId="{939E6809-4CCC-41CE-8082-5733A169ACC1}" dt="2021-04-01T10:32:11.269" v="1093"/>
          <pc:sldLayoutMkLst>
            <pc:docMk/>
            <pc:sldMasterMk cId="853498628" sldId="2147483648"/>
            <pc:sldLayoutMk cId="3486000492" sldId="2147483652"/>
          </pc:sldLayoutMkLst>
        </pc:sldLayoutChg>
        <pc:sldLayoutChg chg="modTransition">
          <pc:chgData name="Stuart Kirby" userId="45aa3382-5895-4a36-8968-59fe563e9c64" providerId="ADAL" clId="{939E6809-4CCC-41CE-8082-5733A169ACC1}" dt="2021-04-01T10:32:11.269" v="1093"/>
          <pc:sldLayoutMkLst>
            <pc:docMk/>
            <pc:sldMasterMk cId="853498628" sldId="2147483648"/>
            <pc:sldLayoutMk cId="1424955102" sldId="2147483653"/>
          </pc:sldLayoutMkLst>
        </pc:sldLayoutChg>
        <pc:sldLayoutChg chg="modTransition">
          <pc:chgData name="Stuart Kirby" userId="45aa3382-5895-4a36-8968-59fe563e9c64" providerId="ADAL" clId="{939E6809-4CCC-41CE-8082-5733A169ACC1}" dt="2021-04-01T10:32:11.269" v="1093"/>
          <pc:sldLayoutMkLst>
            <pc:docMk/>
            <pc:sldMasterMk cId="853498628" sldId="2147483648"/>
            <pc:sldLayoutMk cId="2603842122" sldId="2147483654"/>
          </pc:sldLayoutMkLst>
        </pc:sldLayoutChg>
        <pc:sldLayoutChg chg="modTransition">
          <pc:chgData name="Stuart Kirby" userId="45aa3382-5895-4a36-8968-59fe563e9c64" providerId="ADAL" clId="{939E6809-4CCC-41CE-8082-5733A169ACC1}" dt="2021-04-01T10:32:11.269" v="1093"/>
          <pc:sldLayoutMkLst>
            <pc:docMk/>
            <pc:sldMasterMk cId="853498628" sldId="2147483648"/>
            <pc:sldLayoutMk cId="651917885" sldId="2147483655"/>
          </pc:sldLayoutMkLst>
        </pc:sldLayoutChg>
        <pc:sldLayoutChg chg="modTransition">
          <pc:chgData name="Stuart Kirby" userId="45aa3382-5895-4a36-8968-59fe563e9c64" providerId="ADAL" clId="{939E6809-4CCC-41CE-8082-5733A169ACC1}" dt="2021-04-01T10:32:11.269" v="1093"/>
          <pc:sldLayoutMkLst>
            <pc:docMk/>
            <pc:sldMasterMk cId="853498628" sldId="2147483648"/>
            <pc:sldLayoutMk cId="3736251385" sldId="2147483656"/>
          </pc:sldLayoutMkLst>
        </pc:sldLayoutChg>
        <pc:sldLayoutChg chg="modTransition">
          <pc:chgData name="Stuart Kirby" userId="45aa3382-5895-4a36-8968-59fe563e9c64" providerId="ADAL" clId="{939E6809-4CCC-41CE-8082-5733A169ACC1}" dt="2021-04-01T10:32:11.269" v="1093"/>
          <pc:sldLayoutMkLst>
            <pc:docMk/>
            <pc:sldMasterMk cId="853498628" sldId="2147483648"/>
            <pc:sldLayoutMk cId="1731284022" sldId="2147483657"/>
          </pc:sldLayoutMkLst>
        </pc:sldLayoutChg>
        <pc:sldLayoutChg chg="modTransition">
          <pc:chgData name="Stuart Kirby" userId="45aa3382-5895-4a36-8968-59fe563e9c64" providerId="ADAL" clId="{939E6809-4CCC-41CE-8082-5733A169ACC1}" dt="2021-04-01T10:32:11.269" v="1093"/>
          <pc:sldLayoutMkLst>
            <pc:docMk/>
            <pc:sldMasterMk cId="853498628" sldId="2147483648"/>
            <pc:sldLayoutMk cId="3725215254" sldId="2147483658"/>
          </pc:sldLayoutMkLst>
        </pc:sldLayoutChg>
        <pc:sldLayoutChg chg="modTransition">
          <pc:chgData name="Stuart Kirby" userId="45aa3382-5895-4a36-8968-59fe563e9c64" providerId="ADAL" clId="{939E6809-4CCC-41CE-8082-5733A169ACC1}" dt="2021-04-01T10:32:11.269" v="1093"/>
          <pc:sldLayoutMkLst>
            <pc:docMk/>
            <pc:sldMasterMk cId="853498628" sldId="2147483648"/>
            <pc:sldLayoutMk cId="292662276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82895-FD53-4B3D-9410-A576F567E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1AE1A7-97B9-4B79-8B68-5FD22106B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A343A-7067-4C76-A2B8-E4562EF9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D69D-4D46-438A-A67A-A77AFE84A553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13EE9-2621-430D-9107-9FC946242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8AFCC-5B37-424C-B4DF-5E9B980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59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34099-26D0-4F06-8CAA-688BBA533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667BE2-FF81-49F0-AC78-E672DC9FB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AF6B8-E7A0-4302-BC46-0990C7EB5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D69D-4D46-438A-A67A-A77AFE84A553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F7227-B118-4650-8A0D-037D6A8C0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FEBDC-2024-4CD9-91AC-B27B69407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21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9CCAFC-559E-45EF-A9C4-B3CD396C78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6F77AB-8023-4492-AF8C-A61D3E9F3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2BFB4-57AD-4A09-BB7E-5A7A944EF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D69D-4D46-438A-A67A-A77AFE84A553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D406F-E5CD-44DD-ACF1-E7D5693DF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AAE96-BE29-458B-8A69-B04BB5B23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62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44323-EE27-443A-A9E9-1C15C297D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6CA42-C105-45FE-8FEF-86981CDB8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C87B7-6B86-48FC-9DE8-6922CE207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D69D-4D46-438A-A67A-A77AFE84A553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0BADA-EDA7-489D-ADDD-D96B582B3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F03C8-5940-4C2C-AA1C-DAF73E1A0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73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1D11D-D038-4694-9CCF-1C7E9B318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89645-B877-4C0A-9197-9342CF858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40437-D147-4E73-A584-D5C17746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D69D-4D46-438A-A67A-A77AFE84A553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16962-0581-4B22-8B20-ED49EDD99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E45EE-F9CF-4D82-BF39-9F08C242A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35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93652-C5B7-4F31-BF6F-7F41A280A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8A7F0-8E65-4F5C-99D1-F81C63DE0F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CB4975-F0FB-44DE-B7E3-DFADC7B40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B9EC5A-21E9-45CB-B39F-48476E984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D69D-4D46-438A-A67A-A77AFE84A553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D54D5-0CD2-497D-9B1A-FB35E56B5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E6F52-9355-418F-97B1-5AB98BDF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00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C9A03-2C42-4DA3-B952-AFD1E4C51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425B0-B90A-4672-8734-DBBE999D7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EAF94-E7B0-4B35-8593-C92BCB031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10465D-9C50-4694-9E07-767CF6ABC4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F5F0E4-1C7A-4F99-9292-3FE01DC2B4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79B050-D3B7-4C75-ADBE-40F788FA1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D69D-4D46-438A-A67A-A77AFE84A553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806A8A-05F8-4708-B977-A3CB2C7A2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DF9CCD-6913-4F5B-ACF1-5BCE01502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95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F6004-141E-4E56-AE93-AB068B9DA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3EC9F7-CBE2-4C1D-B81F-EB6120CAA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D69D-4D46-438A-A67A-A77AFE84A553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69485B-FEA7-4767-B770-6F79BE860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DD3C2D-F147-4BAA-A8DA-941FD0A4A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84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09768E-21B3-41FE-B010-A6FF2DE4A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D69D-4D46-438A-A67A-A77AFE84A553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8BDBBF-7614-48D4-AD6E-5251F3B3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BBA63E-1FF5-44FB-A29F-4581ECFA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91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EC1F3-087B-4572-89D4-4CAB78238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9291D-C537-47BD-B463-8860E9B00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519C8B-DCD3-458B-9252-E6A37488A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3F724-0A39-42FF-96CD-34B2375C3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D69D-4D46-438A-A67A-A77AFE84A553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4C3AA-67E5-4E66-B5C3-737EA5D96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648CDB-FF25-4B9E-9FA2-F502F265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25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C64DF-2BA0-4773-8A84-F4915520A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3C0FF5-DCDB-41D4-B625-D08D24FE6F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21031D-0F5C-4912-89FF-07B0977EA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483DA0-9282-4346-A0D5-B3F21A061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D69D-4D46-438A-A67A-A77AFE84A553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F0F9A-22D5-48F4-9562-0150872E9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4D509-1C0F-4869-B696-4CC81222B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8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533C69-D4CD-4DDE-BFAE-2B2E2B343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9B133-6879-40FD-9D55-3368F7775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BE6DF-64C2-409B-87D8-66E7485FF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4D69D-4D46-438A-A67A-A77AFE84A553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C19B9-ECE8-42ED-A18E-7D40FEBC0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9A731-AD02-42D9-A52B-E5996B4274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A4642-047C-4D75-9575-3619FCAA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9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atient.info/heart-health/high-blood-pressure-hypertension/lifestyl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3BA4E-1860-4A96-9525-A6926F368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492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9600" b="1" dirty="0"/>
              <a:t>Know, Record, Share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579441-F768-4644-A58E-4551971BA9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54381"/>
            <a:ext cx="9144000" cy="1655762"/>
          </a:xfrm>
        </p:spPr>
        <p:txBody>
          <a:bodyPr>
            <a:normAutofit/>
          </a:bodyPr>
          <a:lstStyle/>
          <a:p>
            <a:r>
              <a:rPr lang="en-GB" sz="4800" dirty="0"/>
              <a:t>How to understand and record your blood pressure </a:t>
            </a:r>
          </a:p>
        </p:txBody>
      </p:sp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95303CA-7D13-4FF2-906D-32C8129AA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36" y="273277"/>
            <a:ext cx="2830288" cy="849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A96BC4-915C-4099-AA1F-B01431D272CF}"/>
              </a:ext>
            </a:extLst>
          </p:cNvPr>
          <p:cNvSpPr txBox="1"/>
          <p:nvPr/>
        </p:nvSpPr>
        <p:spPr>
          <a:xfrm>
            <a:off x="8419034" y="273277"/>
            <a:ext cx="2830288" cy="8490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dirty="0"/>
              <a:t>Insert your practice logo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FF031D-A9C3-4A3C-93CE-30028339679D}"/>
              </a:ext>
            </a:extLst>
          </p:cNvPr>
          <p:cNvSpPr/>
          <p:nvPr/>
        </p:nvSpPr>
        <p:spPr>
          <a:xfrm>
            <a:off x="11476653" y="0"/>
            <a:ext cx="715347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44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95303CA-7D13-4FF2-906D-32C8129AA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36" y="273277"/>
            <a:ext cx="2830288" cy="849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A96BC4-915C-4099-AA1F-B01431D272CF}"/>
              </a:ext>
            </a:extLst>
          </p:cNvPr>
          <p:cNvSpPr txBox="1"/>
          <p:nvPr/>
        </p:nvSpPr>
        <p:spPr>
          <a:xfrm>
            <a:off x="8419034" y="273277"/>
            <a:ext cx="2830288" cy="8490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dirty="0"/>
              <a:t>Insert your practice logo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FF031D-A9C3-4A3C-93CE-30028339679D}"/>
              </a:ext>
            </a:extLst>
          </p:cNvPr>
          <p:cNvSpPr/>
          <p:nvPr/>
        </p:nvSpPr>
        <p:spPr>
          <a:xfrm>
            <a:off x="11476653" y="0"/>
            <a:ext cx="715347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3B1853F-74AD-458C-BD6E-5EA89D143DDB}"/>
              </a:ext>
            </a:extLst>
          </p:cNvPr>
          <p:cNvSpPr txBox="1">
            <a:spLocks/>
          </p:cNvSpPr>
          <p:nvPr/>
        </p:nvSpPr>
        <p:spPr>
          <a:xfrm>
            <a:off x="509036" y="1413950"/>
            <a:ext cx="10841886" cy="2018117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Blood pressure targets for home blood pressure monitoring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measurements below are meant as a guide only. If your blood pressure is higher than the below target ranges, please rest for another 5 minutes then take the reading again. The average 7-day blood pressure reading targets are below.</a:t>
            </a:r>
            <a:endParaRPr lang="en-GB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4696B3B-3B57-4972-8222-2DAC2A1AFEC3}"/>
              </a:ext>
            </a:extLst>
          </p:cNvPr>
          <p:cNvSpPr txBox="1">
            <a:spLocks/>
          </p:cNvSpPr>
          <p:nvPr/>
        </p:nvSpPr>
        <p:spPr>
          <a:xfrm>
            <a:off x="839499" y="3718182"/>
            <a:ext cx="10841886" cy="865173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Blood pressure target guidance (Your GP/nurse may agree on an individualised target for you)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A5C3600-0462-4A0B-9D71-45B1781251E0}"/>
              </a:ext>
            </a:extLst>
          </p:cNvPr>
          <p:cNvSpPr txBox="1">
            <a:spLocks/>
          </p:cNvSpPr>
          <p:nvPr/>
        </p:nvSpPr>
        <p:spPr>
          <a:xfrm>
            <a:off x="1931745" y="4935679"/>
            <a:ext cx="9426742" cy="151682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7000"/>
              </a:lnSpc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 more than 80: 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145/85</a:t>
            </a:r>
          </a:p>
          <a:p>
            <a:pPr lvl="0" algn="l">
              <a:lnSpc>
                <a:spcPct val="107000"/>
              </a:lnSpc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 less than 80: 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135/85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5D83E30-0FB6-4532-9643-1E4ABA865AFF}"/>
              </a:ext>
            </a:extLst>
          </p:cNvPr>
          <p:cNvGrpSpPr/>
          <p:nvPr/>
        </p:nvGrpSpPr>
        <p:grpSpPr>
          <a:xfrm>
            <a:off x="713814" y="4703492"/>
            <a:ext cx="990600" cy="990600"/>
            <a:chOff x="612214" y="4812549"/>
            <a:chExt cx="990600" cy="990600"/>
          </a:xfrm>
        </p:grpSpPr>
        <p:pic>
          <p:nvPicPr>
            <p:cNvPr id="14" name="Picture 13" descr="Icon&#10;&#10;Description automatically generated">
              <a:extLst>
                <a:ext uri="{FF2B5EF4-FFF2-40B4-BE49-F238E27FC236}">
                  <a16:creationId xmlns:a16="http://schemas.microsoft.com/office/drawing/2014/main" id="{ED5D6EAF-2543-4462-9410-6B1691330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214" y="4812549"/>
              <a:ext cx="990600" cy="990600"/>
            </a:xfrm>
            <a:prstGeom prst="rect">
              <a:avLst/>
            </a:prstGeom>
          </p:spPr>
        </p:pic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71B45A2-20E4-4242-81B3-88A0D351BE2B}"/>
                </a:ext>
              </a:extLst>
            </p:cNvPr>
            <p:cNvSpPr/>
            <p:nvPr/>
          </p:nvSpPr>
          <p:spPr>
            <a:xfrm>
              <a:off x="839347" y="5070136"/>
              <a:ext cx="536333" cy="536333"/>
            </a:xfrm>
            <a:prstGeom prst="ellipse">
              <a:avLst/>
            </a:prstGeom>
            <a:solidFill>
              <a:srgbClr val="1F5E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316C895-384A-469B-9C99-5001862AD59E}"/>
              </a:ext>
            </a:extLst>
          </p:cNvPr>
          <p:cNvGrpSpPr/>
          <p:nvPr/>
        </p:nvGrpSpPr>
        <p:grpSpPr>
          <a:xfrm>
            <a:off x="713814" y="5778116"/>
            <a:ext cx="990600" cy="990600"/>
            <a:chOff x="612214" y="5887173"/>
            <a:chExt cx="990600" cy="990600"/>
          </a:xfrm>
        </p:grpSpPr>
        <p:pic>
          <p:nvPicPr>
            <p:cNvPr id="15" name="Picture 14" descr="Icon&#10;&#10;Description automatically generated">
              <a:extLst>
                <a:ext uri="{FF2B5EF4-FFF2-40B4-BE49-F238E27FC236}">
                  <a16:creationId xmlns:a16="http://schemas.microsoft.com/office/drawing/2014/main" id="{45B845E7-436B-4139-89DF-AE4D906E798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214" y="5887173"/>
              <a:ext cx="990600" cy="990600"/>
            </a:xfrm>
            <a:prstGeom prst="rect">
              <a:avLst/>
            </a:prstGeom>
          </p:spPr>
        </p:pic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E0042F21-C51E-4D58-8367-6F0BFFAC80C7}"/>
                </a:ext>
              </a:extLst>
            </p:cNvPr>
            <p:cNvSpPr/>
            <p:nvPr/>
          </p:nvSpPr>
          <p:spPr>
            <a:xfrm>
              <a:off x="874272" y="6114306"/>
              <a:ext cx="536333" cy="536333"/>
            </a:xfrm>
            <a:prstGeom prst="ellipse">
              <a:avLst/>
            </a:prstGeom>
            <a:solidFill>
              <a:srgbClr val="1F5E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0691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95303CA-7D13-4FF2-906D-32C8129AA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36" y="273277"/>
            <a:ext cx="2830288" cy="849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A96BC4-915C-4099-AA1F-B01431D272CF}"/>
              </a:ext>
            </a:extLst>
          </p:cNvPr>
          <p:cNvSpPr txBox="1"/>
          <p:nvPr/>
        </p:nvSpPr>
        <p:spPr>
          <a:xfrm>
            <a:off x="8419034" y="273277"/>
            <a:ext cx="2830288" cy="8490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dirty="0"/>
              <a:t>Insert your practice logo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FF031D-A9C3-4A3C-93CE-30028339679D}"/>
              </a:ext>
            </a:extLst>
          </p:cNvPr>
          <p:cNvSpPr/>
          <p:nvPr/>
        </p:nvSpPr>
        <p:spPr>
          <a:xfrm>
            <a:off x="11476653" y="0"/>
            <a:ext cx="715347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0C4EF00-9253-4E76-A166-CEBABEEE0993}"/>
              </a:ext>
            </a:extLst>
          </p:cNvPr>
          <p:cNvSpPr txBox="1">
            <a:spLocks/>
          </p:cNvSpPr>
          <p:nvPr/>
        </p:nvSpPr>
        <p:spPr>
          <a:xfrm>
            <a:off x="293771" y="1122363"/>
            <a:ext cx="10841886" cy="59593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Tips to better control your blood pressure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5020DD72-48E9-4261-A554-734EDF40990F}"/>
              </a:ext>
            </a:extLst>
          </p:cNvPr>
          <p:cNvSpPr txBox="1">
            <a:spLocks/>
          </p:cNvSpPr>
          <p:nvPr/>
        </p:nvSpPr>
        <p:spPr>
          <a:xfrm>
            <a:off x="1822580" y="1780506"/>
            <a:ext cx="9426742" cy="466775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7000"/>
              </a:lnSpc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Undertake regular physical activity, aim for 30 mins per day for five days a week.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07000"/>
              </a:lnSpc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Eat a healthy and balanced diet.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07000"/>
              </a:lnSpc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 excess consumption of caffeine-based drinks, limit to 1-2 cups maximum per day.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07000"/>
              </a:lnSpc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salt to a minimum, an average of no more than 5 grams a day (one small teaspoon).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07000"/>
              </a:lnSpc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 alcohol to less than 14 units a week and avoid smoking.</a:t>
            </a:r>
          </a:p>
          <a:p>
            <a:pPr lvl="0" algn="l">
              <a:lnSpc>
                <a:spcPct val="107000"/>
              </a:lnSpc>
            </a:pP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</a:t>
            </a:r>
            <a:r>
              <a:rPr lang="en-GB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patient.info/heart-health/high-blood-pressure-hypertension/lifestyle</a:t>
            </a: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further information, or speak to your practice nurse.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AE7E032-BEA9-460A-BC3C-B59379556B84}"/>
              </a:ext>
            </a:extLst>
          </p:cNvPr>
          <p:cNvGrpSpPr/>
          <p:nvPr/>
        </p:nvGrpSpPr>
        <p:grpSpPr>
          <a:xfrm>
            <a:off x="826664" y="1856706"/>
            <a:ext cx="595932" cy="595932"/>
            <a:chOff x="604649" y="2889643"/>
            <a:chExt cx="990600" cy="990600"/>
          </a:xfrm>
        </p:grpSpPr>
        <p:pic>
          <p:nvPicPr>
            <p:cNvPr id="17" name="Picture 16" descr="Icon&#10;&#10;Description automatically generated">
              <a:extLst>
                <a:ext uri="{FF2B5EF4-FFF2-40B4-BE49-F238E27FC236}">
                  <a16:creationId xmlns:a16="http://schemas.microsoft.com/office/drawing/2014/main" id="{F85F60A8-179E-4ABA-A6E1-4D6007B47A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649" y="2889643"/>
              <a:ext cx="990600" cy="990600"/>
            </a:xfrm>
            <a:prstGeom prst="rect">
              <a:avLst/>
            </a:prstGeom>
          </p:spPr>
        </p:pic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7491EF7-E959-4DFD-A584-71265CE23615}"/>
                </a:ext>
              </a:extLst>
            </p:cNvPr>
            <p:cNvSpPr/>
            <p:nvPr/>
          </p:nvSpPr>
          <p:spPr>
            <a:xfrm>
              <a:off x="866707" y="3116776"/>
              <a:ext cx="536333" cy="536333"/>
            </a:xfrm>
            <a:prstGeom prst="ellipse">
              <a:avLst/>
            </a:prstGeom>
            <a:solidFill>
              <a:srgbClr val="1F5E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6188E49-5804-4152-B2CB-3FA30147DD2B}"/>
              </a:ext>
            </a:extLst>
          </p:cNvPr>
          <p:cNvGrpSpPr/>
          <p:nvPr/>
        </p:nvGrpSpPr>
        <p:grpSpPr>
          <a:xfrm>
            <a:off x="826664" y="2652778"/>
            <a:ext cx="595932" cy="595932"/>
            <a:chOff x="604649" y="2889643"/>
            <a:chExt cx="990600" cy="990600"/>
          </a:xfrm>
        </p:grpSpPr>
        <p:pic>
          <p:nvPicPr>
            <p:cNvPr id="20" name="Picture 19" descr="Icon&#10;&#10;Description automatically generated">
              <a:extLst>
                <a:ext uri="{FF2B5EF4-FFF2-40B4-BE49-F238E27FC236}">
                  <a16:creationId xmlns:a16="http://schemas.microsoft.com/office/drawing/2014/main" id="{509E2C97-99FB-4E69-92B3-69240F74C3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649" y="2889643"/>
              <a:ext cx="990600" cy="990600"/>
            </a:xfrm>
            <a:prstGeom prst="rect">
              <a:avLst/>
            </a:prstGeom>
          </p:spPr>
        </p:pic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E55B09C3-FDD8-487B-A547-A4541570B547}"/>
                </a:ext>
              </a:extLst>
            </p:cNvPr>
            <p:cNvSpPr/>
            <p:nvPr/>
          </p:nvSpPr>
          <p:spPr>
            <a:xfrm>
              <a:off x="866708" y="3116776"/>
              <a:ext cx="536333" cy="536333"/>
            </a:xfrm>
            <a:prstGeom prst="ellipse">
              <a:avLst/>
            </a:prstGeom>
            <a:solidFill>
              <a:srgbClr val="1F5E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939E7F8-B63D-41AC-9475-22FBBD473071}"/>
              </a:ext>
            </a:extLst>
          </p:cNvPr>
          <p:cNvGrpSpPr/>
          <p:nvPr/>
        </p:nvGrpSpPr>
        <p:grpSpPr>
          <a:xfrm>
            <a:off x="826664" y="3360519"/>
            <a:ext cx="595932" cy="595932"/>
            <a:chOff x="604649" y="2889643"/>
            <a:chExt cx="990600" cy="990600"/>
          </a:xfrm>
        </p:grpSpPr>
        <p:pic>
          <p:nvPicPr>
            <p:cNvPr id="24" name="Picture 23" descr="Icon&#10;&#10;Description automatically generated">
              <a:extLst>
                <a:ext uri="{FF2B5EF4-FFF2-40B4-BE49-F238E27FC236}">
                  <a16:creationId xmlns:a16="http://schemas.microsoft.com/office/drawing/2014/main" id="{ECE4521D-3609-499E-A438-AD9A8A81B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649" y="2889643"/>
              <a:ext cx="990600" cy="990600"/>
            </a:xfrm>
            <a:prstGeom prst="rect">
              <a:avLst/>
            </a:prstGeom>
          </p:spPr>
        </p:pic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0151ADB-0464-4F20-B1C2-AF9BA4C0DCE8}"/>
                </a:ext>
              </a:extLst>
            </p:cNvPr>
            <p:cNvSpPr/>
            <p:nvPr/>
          </p:nvSpPr>
          <p:spPr>
            <a:xfrm>
              <a:off x="866708" y="3116776"/>
              <a:ext cx="536333" cy="536333"/>
            </a:xfrm>
            <a:prstGeom prst="ellipse">
              <a:avLst/>
            </a:prstGeom>
            <a:solidFill>
              <a:srgbClr val="1F5E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52CF884-E878-4F2B-8C12-1F57F6EF03DD}"/>
              </a:ext>
            </a:extLst>
          </p:cNvPr>
          <p:cNvGrpSpPr/>
          <p:nvPr/>
        </p:nvGrpSpPr>
        <p:grpSpPr>
          <a:xfrm>
            <a:off x="826664" y="4188741"/>
            <a:ext cx="595932" cy="595932"/>
            <a:chOff x="604649" y="2889643"/>
            <a:chExt cx="990600" cy="990600"/>
          </a:xfrm>
        </p:grpSpPr>
        <p:pic>
          <p:nvPicPr>
            <p:cNvPr id="27" name="Picture 26" descr="Icon&#10;&#10;Description automatically generated">
              <a:extLst>
                <a:ext uri="{FF2B5EF4-FFF2-40B4-BE49-F238E27FC236}">
                  <a16:creationId xmlns:a16="http://schemas.microsoft.com/office/drawing/2014/main" id="{CB51039E-CED1-4B6D-87B9-CE8BBE59A4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649" y="2889643"/>
              <a:ext cx="990600" cy="990600"/>
            </a:xfrm>
            <a:prstGeom prst="rect">
              <a:avLst/>
            </a:prstGeom>
          </p:spPr>
        </p:pic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7EDD012A-BF83-4003-B2CE-F622D18FC17B}"/>
                </a:ext>
              </a:extLst>
            </p:cNvPr>
            <p:cNvSpPr/>
            <p:nvPr/>
          </p:nvSpPr>
          <p:spPr>
            <a:xfrm>
              <a:off x="866708" y="3116776"/>
              <a:ext cx="536333" cy="536333"/>
            </a:xfrm>
            <a:prstGeom prst="ellipse">
              <a:avLst/>
            </a:prstGeom>
            <a:solidFill>
              <a:srgbClr val="1F5E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C367362-40AA-47AA-80B4-37856E35B160}"/>
              </a:ext>
            </a:extLst>
          </p:cNvPr>
          <p:cNvGrpSpPr/>
          <p:nvPr/>
        </p:nvGrpSpPr>
        <p:grpSpPr>
          <a:xfrm>
            <a:off x="826664" y="4997513"/>
            <a:ext cx="595932" cy="595932"/>
            <a:chOff x="604649" y="2889643"/>
            <a:chExt cx="990600" cy="990600"/>
          </a:xfrm>
        </p:grpSpPr>
        <p:pic>
          <p:nvPicPr>
            <p:cNvPr id="30" name="Picture 29" descr="Icon&#10;&#10;Description automatically generated">
              <a:extLst>
                <a:ext uri="{FF2B5EF4-FFF2-40B4-BE49-F238E27FC236}">
                  <a16:creationId xmlns:a16="http://schemas.microsoft.com/office/drawing/2014/main" id="{7A5B0533-8779-4DB5-BBD4-25D8163C7F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649" y="2889643"/>
              <a:ext cx="990600" cy="990600"/>
            </a:xfrm>
            <a:prstGeom prst="rect">
              <a:avLst/>
            </a:prstGeom>
          </p:spPr>
        </p:pic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1335529-626F-4268-8B25-0EE3CE931888}"/>
                </a:ext>
              </a:extLst>
            </p:cNvPr>
            <p:cNvSpPr/>
            <p:nvPr/>
          </p:nvSpPr>
          <p:spPr>
            <a:xfrm>
              <a:off x="866708" y="3116776"/>
              <a:ext cx="536333" cy="536333"/>
            </a:xfrm>
            <a:prstGeom prst="ellipse">
              <a:avLst/>
            </a:prstGeom>
            <a:solidFill>
              <a:srgbClr val="1F5E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D3177FA-6170-48B3-87B8-364C9B3B4F99}"/>
              </a:ext>
            </a:extLst>
          </p:cNvPr>
          <p:cNvGrpSpPr/>
          <p:nvPr/>
        </p:nvGrpSpPr>
        <p:grpSpPr>
          <a:xfrm>
            <a:off x="826664" y="5654993"/>
            <a:ext cx="595932" cy="595932"/>
            <a:chOff x="604649" y="2889643"/>
            <a:chExt cx="990600" cy="990600"/>
          </a:xfrm>
        </p:grpSpPr>
        <p:pic>
          <p:nvPicPr>
            <p:cNvPr id="36" name="Picture 35" descr="Icon&#10;&#10;Description automatically generated">
              <a:extLst>
                <a:ext uri="{FF2B5EF4-FFF2-40B4-BE49-F238E27FC236}">
                  <a16:creationId xmlns:a16="http://schemas.microsoft.com/office/drawing/2014/main" id="{DF9D98FE-B774-4163-AF9A-B71D81F7D4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649" y="2889643"/>
              <a:ext cx="990600" cy="990600"/>
            </a:xfrm>
            <a:prstGeom prst="rect">
              <a:avLst/>
            </a:prstGeom>
          </p:spPr>
        </p:pic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FF72578-A285-4F6B-A2CD-E81840F7D80B}"/>
                </a:ext>
              </a:extLst>
            </p:cNvPr>
            <p:cNvSpPr/>
            <p:nvPr/>
          </p:nvSpPr>
          <p:spPr>
            <a:xfrm>
              <a:off x="866708" y="3116776"/>
              <a:ext cx="536333" cy="536333"/>
            </a:xfrm>
            <a:prstGeom prst="ellipse">
              <a:avLst/>
            </a:prstGeom>
            <a:solidFill>
              <a:srgbClr val="1F5E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7942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DFF031D-A9C3-4A3C-93CE-30028339679D}"/>
              </a:ext>
            </a:extLst>
          </p:cNvPr>
          <p:cNvSpPr/>
          <p:nvPr/>
        </p:nvSpPr>
        <p:spPr>
          <a:xfrm>
            <a:off x="10945564" y="0"/>
            <a:ext cx="1246436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F1829E12-13DF-4E94-944E-B631CB6972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435" y="0"/>
            <a:ext cx="9699129" cy="685800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790778B0-C4BC-49CC-99EA-00A40614F58A}"/>
              </a:ext>
            </a:extLst>
          </p:cNvPr>
          <p:cNvSpPr/>
          <p:nvPr/>
        </p:nvSpPr>
        <p:spPr>
          <a:xfrm>
            <a:off x="-1" y="0"/>
            <a:ext cx="1246436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17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0579441-F768-4644-A58E-4551971BA9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40583"/>
            <a:ext cx="9144000" cy="4734062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blood pressure is the biggest known cause of disability and early death in the UK through stroke, heart attack and heart disease.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in three adults in the UK has high blood pressure and every day 350 people have a preventable stroke or heart attack caused by the condition.</a:t>
            </a:r>
          </a:p>
        </p:txBody>
      </p:sp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95303CA-7D13-4FF2-906D-32C8129AA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36" y="273277"/>
            <a:ext cx="2830288" cy="849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A96BC4-915C-4099-AA1F-B01431D272CF}"/>
              </a:ext>
            </a:extLst>
          </p:cNvPr>
          <p:cNvSpPr txBox="1"/>
          <p:nvPr/>
        </p:nvSpPr>
        <p:spPr>
          <a:xfrm>
            <a:off x="8419034" y="273277"/>
            <a:ext cx="2830288" cy="8490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dirty="0"/>
              <a:t>Insert your practice logo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FF031D-A9C3-4A3C-93CE-30028339679D}"/>
              </a:ext>
            </a:extLst>
          </p:cNvPr>
          <p:cNvSpPr/>
          <p:nvPr/>
        </p:nvSpPr>
        <p:spPr>
          <a:xfrm>
            <a:off x="11476653" y="0"/>
            <a:ext cx="715347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05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95303CA-7D13-4FF2-906D-32C8129AA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36" y="273277"/>
            <a:ext cx="2830288" cy="849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A96BC4-915C-4099-AA1F-B01431D272CF}"/>
              </a:ext>
            </a:extLst>
          </p:cNvPr>
          <p:cNvSpPr txBox="1"/>
          <p:nvPr/>
        </p:nvSpPr>
        <p:spPr>
          <a:xfrm>
            <a:off x="8419034" y="273277"/>
            <a:ext cx="2830288" cy="8490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dirty="0"/>
              <a:t>Insert your practice logo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FF031D-A9C3-4A3C-93CE-30028339679D}"/>
              </a:ext>
            </a:extLst>
          </p:cNvPr>
          <p:cNvSpPr/>
          <p:nvPr/>
        </p:nvSpPr>
        <p:spPr>
          <a:xfrm>
            <a:off x="11476653" y="0"/>
            <a:ext cx="715347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5B316ED-3B89-4C0A-94C2-D742C0769A65}"/>
              </a:ext>
            </a:extLst>
          </p:cNvPr>
          <p:cNvSpPr txBox="1">
            <a:spLocks/>
          </p:cNvSpPr>
          <p:nvPr/>
        </p:nvSpPr>
        <p:spPr>
          <a:xfrm>
            <a:off x="1524000" y="1540583"/>
            <a:ext cx="9144000" cy="4734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doctor or nurse will want to measure your blood pressure regularly, to make sure that medicines or lifestyle changes are helping to bring your blood pressure down.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may also want to measure your blood pressure at home. Home monitoring does not have to be complicated or inconvenient. </a:t>
            </a:r>
          </a:p>
        </p:txBody>
      </p:sp>
    </p:spTree>
    <p:extLst>
      <p:ext uri="{BB962C8B-B14F-4D97-AF65-F5344CB8AC3E}">
        <p14:creationId xmlns:p14="http://schemas.microsoft.com/office/powerpoint/2010/main" val="200210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95303CA-7D13-4FF2-906D-32C8129AA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36" y="273277"/>
            <a:ext cx="2830288" cy="849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A96BC4-915C-4099-AA1F-B01431D272CF}"/>
              </a:ext>
            </a:extLst>
          </p:cNvPr>
          <p:cNvSpPr txBox="1"/>
          <p:nvPr/>
        </p:nvSpPr>
        <p:spPr>
          <a:xfrm>
            <a:off x="8419034" y="273277"/>
            <a:ext cx="2830288" cy="8490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dirty="0"/>
              <a:t>Insert your practice logo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FF031D-A9C3-4A3C-93CE-30028339679D}"/>
              </a:ext>
            </a:extLst>
          </p:cNvPr>
          <p:cNvSpPr/>
          <p:nvPr/>
        </p:nvSpPr>
        <p:spPr>
          <a:xfrm>
            <a:off x="11476653" y="0"/>
            <a:ext cx="715347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123C134-8FB0-4812-922E-E680859E7B4E}"/>
              </a:ext>
            </a:extLst>
          </p:cNvPr>
          <p:cNvSpPr txBox="1">
            <a:spLocks/>
          </p:cNvSpPr>
          <p:nvPr/>
        </p:nvSpPr>
        <p:spPr>
          <a:xfrm>
            <a:off x="559836" y="1519805"/>
            <a:ext cx="10841886" cy="59593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measure your blood pressure at home?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BD709CB-2F84-42F2-93A3-3C23C5EC27B1}"/>
              </a:ext>
            </a:extLst>
          </p:cNvPr>
          <p:cNvGrpSpPr/>
          <p:nvPr/>
        </p:nvGrpSpPr>
        <p:grpSpPr>
          <a:xfrm>
            <a:off x="604649" y="2438400"/>
            <a:ext cx="10644673" cy="4465148"/>
            <a:chOff x="604649" y="2438400"/>
            <a:chExt cx="10644673" cy="4465148"/>
          </a:xfrm>
        </p:grpSpPr>
        <p:sp>
          <p:nvSpPr>
            <p:cNvPr id="10" name="Subtitle 2">
              <a:extLst>
                <a:ext uri="{FF2B5EF4-FFF2-40B4-BE49-F238E27FC236}">
                  <a16:creationId xmlns:a16="http://schemas.microsoft.com/office/drawing/2014/main" id="{9797434E-8DB9-426D-B4BB-1993BCBC056C}"/>
                </a:ext>
              </a:extLst>
            </p:cNvPr>
            <p:cNvSpPr txBox="1">
              <a:spLocks/>
            </p:cNvSpPr>
            <p:nvPr/>
          </p:nvSpPr>
          <p:spPr>
            <a:xfrm>
              <a:off x="1822580" y="2513179"/>
              <a:ext cx="9426742" cy="4390369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7000"/>
                </a:lnSpc>
                <a:spcAft>
                  <a:spcPts val="800"/>
                </a:spcAft>
              </a:pP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 give a picture of what your blood pressure is like as you go about your daily life.</a:t>
              </a:r>
            </a:p>
            <a:p>
              <a:pPr algn="l">
                <a:lnSpc>
                  <a:spcPct val="107000"/>
                </a:lnSpc>
                <a:spcAft>
                  <a:spcPts val="800"/>
                </a:spcAft>
              </a:pPr>
              <a:endPara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l">
                <a:lnSpc>
                  <a:spcPct val="107000"/>
                </a:lnSpc>
                <a:spcAft>
                  <a:spcPts val="800"/>
                </a:spcAft>
              </a:pPr>
              <a:r>
                <a: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 see if your blood pressure is higher in the clinic than it is at home.</a:t>
              </a:r>
            </a:p>
            <a:p>
              <a:pPr algn="l">
                <a:lnSpc>
                  <a:spcPct val="107000"/>
                </a:lnSpc>
                <a:spcAft>
                  <a:spcPts val="800"/>
                </a:spcAft>
              </a:pP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l">
                <a:lnSpc>
                  <a:spcPct val="107000"/>
                </a:lnSpc>
                <a:spcAft>
                  <a:spcPts val="800"/>
                </a:spcAft>
              </a:pP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 see for yourself how your treatment is working for you i.e. are lifestyle changes or medication having any effect on your blood pressure.</a:t>
              </a:r>
            </a:p>
            <a:p>
              <a:pPr marL="457200" indent="-457200" algn="l">
                <a:lnSpc>
                  <a:spcPct val="107000"/>
                </a:lnSpc>
                <a:spcAft>
                  <a:spcPts val="800"/>
                </a:spcAft>
                <a:buAutoNum type="arabicParenR"/>
              </a:pPr>
              <a:endPara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07300B61-4E66-4E40-8A23-7C7042B78A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649" y="2438400"/>
              <a:ext cx="990600" cy="990600"/>
            </a:xfrm>
            <a:prstGeom prst="rect">
              <a:avLst/>
            </a:prstGeom>
          </p:spPr>
        </p:pic>
        <p:pic>
          <p:nvPicPr>
            <p:cNvPr id="14" name="Picture 13" descr="Icon&#10;&#10;Description automatically generated">
              <a:extLst>
                <a:ext uri="{FF2B5EF4-FFF2-40B4-BE49-F238E27FC236}">
                  <a16:creationId xmlns:a16="http://schemas.microsoft.com/office/drawing/2014/main" id="{E48F2BC7-737D-43DB-BF0E-4ECF8EE5B6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649" y="3904063"/>
              <a:ext cx="990600" cy="990600"/>
            </a:xfrm>
            <a:prstGeom prst="rect">
              <a:avLst/>
            </a:prstGeom>
          </p:spPr>
        </p:pic>
        <p:pic>
          <p:nvPicPr>
            <p:cNvPr id="16" name="Picture 15" descr="Icon&#10;&#10;Description automatically generated">
              <a:extLst>
                <a:ext uri="{FF2B5EF4-FFF2-40B4-BE49-F238E27FC236}">
                  <a16:creationId xmlns:a16="http://schemas.microsoft.com/office/drawing/2014/main" id="{377E0F9B-12F4-414C-97FD-B4A0D45CB57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649" y="5338195"/>
              <a:ext cx="990600" cy="99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180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95303CA-7D13-4FF2-906D-32C8129AA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36" y="273277"/>
            <a:ext cx="2830288" cy="849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A96BC4-915C-4099-AA1F-B01431D272CF}"/>
              </a:ext>
            </a:extLst>
          </p:cNvPr>
          <p:cNvSpPr txBox="1"/>
          <p:nvPr/>
        </p:nvSpPr>
        <p:spPr>
          <a:xfrm>
            <a:off x="8419034" y="273277"/>
            <a:ext cx="2830288" cy="8490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dirty="0"/>
              <a:t>Insert your practice logo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FF031D-A9C3-4A3C-93CE-30028339679D}"/>
              </a:ext>
            </a:extLst>
          </p:cNvPr>
          <p:cNvSpPr/>
          <p:nvPr/>
        </p:nvSpPr>
        <p:spPr>
          <a:xfrm>
            <a:off x="11476653" y="0"/>
            <a:ext cx="715347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801ACE9-A0A4-4067-B424-1D9900544816}"/>
              </a:ext>
            </a:extLst>
          </p:cNvPr>
          <p:cNvGrpSpPr/>
          <p:nvPr/>
        </p:nvGrpSpPr>
        <p:grpSpPr>
          <a:xfrm>
            <a:off x="604649" y="1828800"/>
            <a:ext cx="10644673" cy="5086835"/>
            <a:chOff x="604649" y="2057400"/>
            <a:chExt cx="10644673" cy="5086835"/>
          </a:xfrm>
        </p:grpSpPr>
        <p:sp>
          <p:nvSpPr>
            <p:cNvPr id="9" name="Subtitle 2">
              <a:extLst>
                <a:ext uri="{FF2B5EF4-FFF2-40B4-BE49-F238E27FC236}">
                  <a16:creationId xmlns:a16="http://schemas.microsoft.com/office/drawing/2014/main" id="{D4C9FE08-6B20-4398-B0B3-81A4108F2864}"/>
                </a:ext>
              </a:extLst>
            </p:cNvPr>
            <p:cNvSpPr txBox="1">
              <a:spLocks/>
            </p:cNvSpPr>
            <p:nvPr/>
          </p:nvSpPr>
          <p:spPr>
            <a:xfrm>
              <a:off x="1822580" y="2194354"/>
              <a:ext cx="9426742" cy="4949881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7000"/>
                </a:lnSpc>
                <a:spcAft>
                  <a:spcPts val="800"/>
                </a:spcAft>
              </a:pPr>
              <a:r>
                <a: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 alert you/your GP to unexpected changes in your readings, helping them to make changes to or adjust your medication.</a:t>
              </a:r>
            </a:p>
            <a:p>
              <a:pPr algn="l">
                <a:lnSpc>
                  <a:spcPct val="107000"/>
                </a:lnSpc>
                <a:spcAft>
                  <a:spcPts val="800"/>
                </a:spcAft>
              </a:pPr>
              <a:endPara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l">
                <a:lnSpc>
                  <a:spcPct val="107000"/>
                </a:lnSpc>
                <a:spcAft>
                  <a:spcPts val="800"/>
                </a:spcAft>
              </a:pPr>
              <a:r>
                <a: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 help identify white coat hypertension - where the pressure is markedly higher due to anxiety about seeing a doctor. </a:t>
              </a:r>
            </a:p>
            <a:p>
              <a:pPr algn="l">
                <a:lnSpc>
                  <a:spcPct val="107000"/>
                </a:lnSpc>
                <a:spcAft>
                  <a:spcPts val="800"/>
                </a:spcAft>
              </a:pP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l">
                <a:lnSpc>
                  <a:spcPct val="107000"/>
                </a:lnSpc>
                <a:spcAft>
                  <a:spcPts val="800"/>
                </a:spcAft>
              </a:pPr>
              <a:r>
                <a: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 help pick out the white coat effect - where the thought of a doctor or nurse measuring your blood pressure, even though you know you have raised blood pressure and may even be on treatment, will still raise it even higher.</a:t>
              </a:r>
              <a:endPara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4" name="Picture 3" descr="Icon&#10;&#10;Description automatically generated">
              <a:extLst>
                <a:ext uri="{FF2B5EF4-FFF2-40B4-BE49-F238E27FC236}">
                  <a16:creationId xmlns:a16="http://schemas.microsoft.com/office/drawing/2014/main" id="{76AAC9D2-FBD4-4A35-BD20-0D8A1B1EEE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649" y="2057400"/>
              <a:ext cx="990600" cy="990600"/>
            </a:xfrm>
            <a:prstGeom prst="rect">
              <a:avLst/>
            </a:prstGeom>
          </p:spPr>
        </p:pic>
        <p:pic>
          <p:nvPicPr>
            <p:cNvPr id="14" name="Picture 13" descr="Icon&#10;&#10;Description automatically generated">
              <a:extLst>
                <a:ext uri="{FF2B5EF4-FFF2-40B4-BE49-F238E27FC236}">
                  <a16:creationId xmlns:a16="http://schemas.microsoft.com/office/drawing/2014/main" id="{119EA23C-9B25-456B-9C4C-A436D86B5E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649" y="3810001"/>
              <a:ext cx="990600" cy="990600"/>
            </a:xfrm>
            <a:prstGeom prst="rect">
              <a:avLst/>
            </a:prstGeom>
          </p:spPr>
        </p:pic>
        <p:pic>
          <p:nvPicPr>
            <p:cNvPr id="16" name="Picture 15" descr="Icon&#10;&#10;Description automatically generated">
              <a:extLst>
                <a:ext uri="{FF2B5EF4-FFF2-40B4-BE49-F238E27FC236}">
                  <a16:creationId xmlns:a16="http://schemas.microsoft.com/office/drawing/2014/main" id="{1C859BEB-CC52-4006-A7D8-6F13BD98A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649" y="5596676"/>
              <a:ext cx="990600" cy="990600"/>
            </a:xfrm>
            <a:prstGeom prst="rect">
              <a:avLst/>
            </a:prstGeom>
          </p:spPr>
        </p:pic>
      </p:grpSp>
      <p:sp>
        <p:nvSpPr>
          <p:cNvPr id="20" name="Subtitle 2">
            <a:extLst>
              <a:ext uri="{FF2B5EF4-FFF2-40B4-BE49-F238E27FC236}">
                <a16:creationId xmlns:a16="http://schemas.microsoft.com/office/drawing/2014/main" id="{9A2ECAAA-0CB2-4512-8D76-B535D26A7272}"/>
              </a:ext>
            </a:extLst>
          </p:cNvPr>
          <p:cNvSpPr txBox="1">
            <a:spLocks/>
          </p:cNvSpPr>
          <p:nvPr/>
        </p:nvSpPr>
        <p:spPr>
          <a:xfrm>
            <a:off x="675057" y="1309058"/>
            <a:ext cx="10841886" cy="47000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measure your blood pressure at home?</a:t>
            </a:r>
          </a:p>
        </p:txBody>
      </p:sp>
    </p:spTree>
    <p:extLst>
      <p:ext uri="{BB962C8B-B14F-4D97-AF65-F5344CB8AC3E}">
        <p14:creationId xmlns:p14="http://schemas.microsoft.com/office/powerpoint/2010/main" val="328102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95303CA-7D13-4FF2-906D-32C8129AA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36" y="273277"/>
            <a:ext cx="2830288" cy="849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A96BC4-915C-4099-AA1F-B01431D272CF}"/>
              </a:ext>
            </a:extLst>
          </p:cNvPr>
          <p:cNvSpPr txBox="1"/>
          <p:nvPr/>
        </p:nvSpPr>
        <p:spPr>
          <a:xfrm>
            <a:off x="8419034" y="273277"/>
            <a:ext cx="2830288" cy="8490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dirty="0"/>
              <a:t>Insert your practice logo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FF031D-A9C3-4A3C-93CE-30028339679D}"/>
              </a:ext>
            </a:extLst>
          </p:cNvPr>
          <p:cNvSpPr/>
          <p:nvPr/>
        </p:nvSpPr>
        <p:spPr>
          <a:xfrm>
            <a:off x="11476653" y="0"/>
            <a:ext cx="715347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7178341-71C6-4E65-9808-087678D24B5F}"/>
              </a:ext>
            </a:extLst>
          </p:cNvPr>
          <p:cNvSpPr txBox="1">
            <a:spLocks/>
          </p:cNvSpPr>
          <p:nvPr/>
        </p:nvSpPr>
        <p:spPr>
          <a:xfrm>
            <a:off x="407436" y="1122363"/>
            <a:ext cx="10841886" cy="59593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measure your blood pressure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0D33FFD-7EBA-42FA-A668-A8A20151E3E9}"/>
              </a:ext>
            </a:extLst>
          </p:cNvPr>
          <p:cNvGrpSpPr/>
          <p:nvPr/>
        </p:nvGrpSpPr>
        <p:grpSpPr>
          <a:xfrm>
            <a:off x="452249" y="2858687"/>
            <a:ext cx="10644673" cy="2969274"/>
            <a:chOff x="604649" y="2513179"/>
            <a:chExt cx="10644673" cy="2969274"/>
          </a:xfrm>
        </p:grpSpPr>
        <p:sp>
          <p:nvSpPr>
            <p:cNvPr id="10" name="Subtitle 2">
              <a:extLst>
                <a:ext uri="{FF2B5EF4-FFF2-40B4-BE49-F238E27FC236}">
                  <a16:creationId xmlns:a16="http://schemas.microsoft.com/office/drawing/2014/main" id="{74052E94-CAE4-4D44-952E-72C9AC2E56EB}"/>
                </a:ext>
              </a:extLst>
            </p:cNvPr>
            <p:cNvSpPr txBox="1">
              <a:spLocks/>
            </p:cNvSpPr>
            <p:nvPr/>
          </p:nvSpPr>
          <p:spPr>
            <a:xfrm>
              <a:off x="1822580" y="2513179"/>
              <a:ext cx="9426742" cy="2969274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l">
                <a:lnSpc>
                  <a:spcPct val="107000"/>
                </a:lnSpc>
              </a:pPr>
              <a:r>
                <a: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Many things can make your blood pressure rise for a short time. Make sure you do not need to use the toilet, and that you have not just eaten a big meal. Do not measure your blood pressure within 30 minutes of drinking caffeine or smoking, or immediately after exercise or drinking alcohol.</a:t>
              </a:r>
              <a:endPara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lvl="0" algn="l">
                <a:lnSpc>
                  <a:spcPct val="107000"/>
                </a:lnSpc>
              </a:pPr>
              <a:r>
                <a: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Wear loose-fitting clothes like a short-sleeved t-shirt so that you can push your sleeve up comfortably. 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1" name="Picture 10" descr="Icon&#10;&#10;Description automatically generated">
              <a:extLst>
                <a:ext uri="{FF2B5EF4-FFF2-40B4-BE49-F238E27FC236}">
                  <a16:creationId xmlns:a16="http://schemas.microsoft.com/office/drawing/2014/main" id="{D4E2DA30-DF12-4ABE-8364-68565B3FB0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649" y="2863745"/>
              <a:ext cx="990600" cy="990600"/>
            </a:xfrm>
            <a:prstGeom prst="rect">
              <a:avLst/>
            </a:prstGeom>
          </p:spPr>
        </p:pic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2CB374BA-A015-431B-AE65-A68F303B5F1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649" y="4450277"/>
              <a:ext cx="990600" cy="990600"/>
            </a:xfrm>
            <a:prstGeom prst="rect">
              <a:avLst/>
            </a:prstGeom>
          </p:spPr>
        </p:pic>
      </p:grpSp>
      <p:sp>
        <p:nvSpPr>
          <p:cNvPr id="14" name="Subtitle 2">
            <a:extLst>
              <a:ext uri="{FF2B5EF4-FFF2-40B4-BE49-F238E27FC236}">
                <a16:creationId xmlns:a16="http://schemas.microsoft.com/office/drawing/2014/main" id="{0A4DAC8A-09CC-4A89-8681-42B4E3795801}"/>
              </a:ext>
            </a:extLst>
          </p:cNvPr>
          <p:cNvSpPr txBox="1">
            <a:spLocks/>
          </p:cNvSpPr>
          <p:nvPr/>
        </p:nvSpPr>
        <p:spPr>
          <a:xfrm>
            <a:off x="577934" y="1948716"/>
            <a:ext cx="10841886" cy="47000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taking your reading</a:t>
            </a:r>
          </a:p>
        </p:txBody>
      </p:sp>
    </p:spTree>
    <p:extLst>
      <p:ext uri="{BB962C8B-B14F-4D97-AF65-F5344CB8AC3E}">
        <p14:creationId xmlns:p14="http://schemas.microsoft.com/office/powerpoint/2010/main" val="202754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95303CA-7D13-4FF2-906D-32C8129AA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36" y="273277"/>
            <a:ext cx="2830288" cy="849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A96BC4-915C-4099-AA1F-B01431D272CF}"/>
              </a:ext>
            </a:extLst>
          </p:cNvPr>
          <p:cNvSpPr txBox="1"/>
          <p:nvPr/>
        </p:nvSpPr>
        <p:spPr>
          <a:xfrm>
            <a:off x="8419034" y="273277"/>
            <a:ext cx="2830288" cy="8490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dirty="0"/>
              <a:t>Insert your practice logo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FF031D-A9C3-4A3C-93CE-30028339679D}"/>
              </a:ext>
            </a:extLst>
          </p:cNvPr>
          <p:cNvSpPr/>
          <p:nvPr/>
        </p:nvSpPr>
        <p:spPr>
          <a:xfrm>
            <a:off x="11476653" y="0"/>
            <a:ext cx="715347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4052E94-CAE4-4D44-952E-72C9AC2E56EB}"/>
              </a:ext>
            </a:extLst>
          </p:cNvPr>
          <p:cNvSpPr txBox="1">
            <a:spLocks/>
          </p:cNvSpPr>
          <p:nvPr/>
        </p:nvSpPr>
        <p:spPr>
          <a:xfrm>
            <a:off x="1670180" y="2115737"/>
            <a:ext cx="9426742" cy="42830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7000"/>
              </a:lnSpc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use the same arm for readings, as each arm will give you a slightly different reading. If possible, use the arm that your doctor or nurse uses when measuring your blood pressure.</a:t>
            </a:r>
          </a:p>
          <a:p>
            <a:pPr lvl="0" algn="l">
              <a:lnSpc>
                <a:spcPct val="107000"/>
              </a:lnSpc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you take your readings, rest for a few minutes. You should be sitting down in a quiet place, preferably at a desk or table, with your arm resting, palm up, on a firm surface and your feet flat on the floor.</a:t>
            </a:r>
          </a:p>
          <a:p>
            <a:pPr lvl="0" algn="l">
              <a:lnSpc>
                <a:spcPct val="107000"/>
              </a:lnSpc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your arm is supported and that the cuff around your arm is at the same level as your heart. You may need to support your arm with a cushion to be sure it is at the correct height. Your arm should be relaxed, not tensed.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0A4DAC8A-09CC-4A89-8681-42B4E3795801}"/>
              </a:ext>
            </a:extLst>
          </p:cNvPr>
          <p:cNvSpPr txBox="1">
            <a:spLocks/>
          </p:cNvSpPr>
          <p:nvPr/>
        </p:nvSpPr>
        <p:spPr>
          <a:xfrm>
            <a:off x="577934" y="1498860"/>
            <a:ext cx="10841886" cy="47000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taking your reading</a:t>
            </a:r>
          </a:p>
        </p:txBody>
      </p:sp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532CEE5F-18D6-4E14-8B21-AC2849D20D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59" y="2209323"/>
            <a:ext cx="990600" cy="990600"/>
          </a:xfrm>
          <a:prstGeom prst="rect">
            <a:avLst/>
          </a:prstGeom>
        </p:spPr>
      </p:pic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238E24AF-7C41-426F-AADE-A41662E6AD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59" y="3658078"/>
            <a:ext cx="990600" cy="990600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28F7EF22-103C-4DA7-AEA4-A1177A2769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59" y="5087783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53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95303CA-7D13-4FF2-906D-32C8129AA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36" y="273277"/>
            <a:ext cx="2830288" cy="849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A96BC4-915C-4099-AA1F-B01431D272CF}"/>
              </a:ext>
            </a:extLst>
          </p:cNvPr>
          <p:cNvSpPr txBox="1"/>
          <p:nvPr/>
        </p:nvSpPr>
        <p:spPr>
          <a:xfrm>
            <a:off x="8419034" y="273277"/>
            <a:ext cx="2830288" cy="8490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dirty="0"/>
              <a:t>Insert your practice logo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FF031D-A9C3-4A3C-93CE-30028339679D}"/>
              </a:ext>
            </a:extLst>
          </p:cNvPr>
          <p:cNvSpPr/>
          <p:nvPr/>
        </p:nvSpPr>
        <p:spPr>
          <a:xfrm>
            <a:off x="11476653" y="0"/>
            <a:ext cx="715347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951F3A8-F60D-4C94-8E83-8826D04E6F5D}"/>
              </a:ext>
            </a:extLst>
          </p:cNvPr>
          <p:cNvGrpSpPr/>
          <p:nvPr/>
        </p:nvGrpSpPr>
        <p:grpSpPr>
          <a:xfrm>
            <a:off x="236938" y="1046163"/>
            <a:ext cx="11139384" cy="5865192"/>
            <a:chOff x="236938" y="1046163"/>
            <a:chExt cx="11139384" cy="5865192"/>
          </a:xfrm>
        </p:grpSpPr>
        <p:sp>
          <p:nvSpPr>
            <p:cNvPr id="8" name="Subtitle 2">
              <a:extLst>
                <a:ext uri="{FF2B5EF4-FFF2-40B4-BE49-F238E27FC236}">
                  <a16:creationId xmlns:a16="http://schemas.microsoft.com/office/drawing/2014/main" id="{1268E239-E166-4B14-9D1B-62C5099CCFBE}"/>
                </a:ext>
              </a:extLst>
            </p:cNvPr>
            <p:cNvSpPr txBox="1">
              <a:spLocks/>
            </p:cNvSpPr>
            <p:nvPr/>
          </p:nvSpPr>
          <p:spPr>
            <a:xfrm>
              <a:off x="236938" y="1046163"/>
              <a:ext cx="10841886" cy="595932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3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How to measure your blood pressure</a:t>
              </a:r>
            </a:p>
          </p:txBody>
        </p:sp>
        <p:sp>
          <p:nvSpPr>
            <p:cNvPr id="13" name="Subtitle 2">
              <a:extLst>
                <a:ext uri="{FF2B5EF4-FFF2-40B4-BE49-F238E27FC236}">
                  <a16:creationId xmlns:a16="http://schemas.microsoft.com/office/drawing/2014/main" id="{523878ED-7D66-422A-A925-2D098DC28D9C}"/>
                </a:ext>
              </a:extLst>
            </p:cNvPr>
            <p:cNvSpPr txBox="1">
              <a:spLocks/>
            </p:cNvSpPr>
            <p:nvPr/>
          </p:nvSpPr>
          <p:spPr>
            <a:xfrm>
              <a:off x="534436" y="1738840"/>
              <a:ext cx="10841886" cy="470000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7000"/>
                </a:lnSpc>
                <a:spcAft>
                  <a:spcPts val="800"/>
                </a:spcAft>
              </a:pPr>
              <a:r>
                <a:rPr lang="en-GB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Taking your reading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6D2CE9F-D3AC-4115-ABD9-3389239F9C7D}"/>
                </a:ext>
              </a:extLst>
            </p:cNvPr>
            <p:cNvGrpSpPr/>
            <p:nvPr/>
          </p:nvGrpSpPr>
          <p:grpSpPr>
            <a:xfrm>
              <a:off x="437009" y="2306237"/>
              <a:ext cx="10616415" cy="4605118"/>
              <a:chOff x="-8517443" y="3728162"/>
              <a:chExt cx="10616415" cy="4605118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73B9C1A9-6F7D-4CF3-9818-E98B9F3B3A4C}"/>
                  </a:ext>
                </a:extLst>
              </p:cNvPr>
              <p:cNvGrpSpPr/>
              <p:nvPr/>
            </p:nvGrpSpPr>
            <p:grpSpPr>
              <a:xfrm>
                <a:off x="-8517443" y="3728162"/>
                <a:ext cx="10616415" cy="4539512"/>
                <a:chOff x="759907" y="2513179"/>
                <a:chExt cx="10616415" cy="4539512"/>
              </a:xfrm>
            </p:grpSpPr>
            <p:sp>
              <p:nvSpPr>
                <p:cNvPr id="10" name="Subtitle 2">
                  <a:extLst>
                    <a:ext uri="{FF2B5EF4-FFF2-40B4-BE49-F238E27FC236}">
                      <a16:creationId xmlns:a16="http://schemas.microsoft.com/office/drawing/2014/main" id="{142E8284-113F-47E7-8BA0-2A66D8C98B9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949580" y="2513179"/>
                  <a:ext cx="9426742" cy="4539512"/>
                </a:xfrm>
                <a:prstGeom prst="rect">
                  <a:avLst/>
                </a:prstGeom>
              </p:spPr>
              <p:txBody>
                <a:bodyPr vert="horz" wrap="square" lIns="91440" tIns="45720" rIns="91440" bIns="45720" rtlCol="0">
                  <a:spAutoFit/>
                </a:bodyPr>
                <a:lstStyle>
                  <a:lvl1pPr marL="0" indent="0" algn="ctr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None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lvl="0" algn="l">
                    <a:lnSpc>
                      <a:spcPct val="107000"/>
                    </a:lnSpc>
                  </a:pPr>
                  <a:r>
                    <a:rPr lang="en-GB" sz="24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Ensure your pulse is regular. Please visit the following link </a:t>
                  </a:r>
                  <a:r>
                    <a:rPr lang="en-GB" sz="2400" u="sng" dirty="0">
                      <a:solidFill>
                        <a:srgbClr val="0563C1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bhf.org.uk/</a:t>
                  </a:r>
                  <a:r>
                    <a:rPr lang="en-GB" sz="2400" u="sng" dirty="0" err="1">
                      <a:solidFill>
                        <a:srgbClr val="0563C1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informationsupport</a:t>
                  </a:r>
                  <a:r>
                    <a:rPr lang="en-GB" sz="2400" u="sng" dirty="0">
                      <a:solidFill>
                        <a:srgbClr val="0563C1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/tests/checking-your-pulse</a:t>
                  </a:r>
                  <a:r>
                    <a:rPr lang="en-GB" sz="24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to know how to check your pulse and find additional information. Your home BP monitor is only reliable if your pulse is regular. Please contact your GP surgery/111 if you think you have an irregular pulse urgently.</a:t>
                  </a:r>
                </a:p>
                <a:p>
                  <a:pPr lvl="0" algn="l">
                    <a:lnSpc>
                      <a:spcPct val="107000"/>
                    </a:lnSpc>
                  </a:pPr>
                  <a:endParaRPr lang="en-GB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lvl="0" algn="l">
                    <a:lnSpc>
                      <a:spcPct val="107000"/>
                    </a:lnSpc>
                  </a:pPr>
                  <a:r>
                    <a:rPr lang="en-GB" sz="24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Put the cuff on following the instructions that come with your monitor.</a:t>
                  </a:r>
                </a:p>
                <a:p>
                  <a:pPr lvl="0" algn="l">
                    <a:lnSpc>
                      <a:spcPct val="107000"/>
                    </a:lnSpc>
                  </a:pPr>
                  <a:endParaRPr lang="en-GB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lvl="0" algn="l">
                    <a:lnSpc>
                      <a:spcPct val="107000"/>
                    </a:lnSpc>
                  </a:pPr>
                  <a:r>
                    <a:rPr lang="en-GB" sz="24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Make sure you are relaxed and comfortable. If you are anxious or uncomfortable, this will make your blood pressure rise temporarily. </a:t>
                  </a:r>
                </a:p>
              </p:txBody>
            </p:sp>
            <p:pic>
              <p:nvPicPr>
                <p:cNvPr id="11" name="Picture 10" descr="Icon&#10;&#10;Description automatically generated">
                  <a:extLst>
                    <a:ext uri="{FF2B5EF4-FFF2-40B4-BE49-F238E27FC236}">
                      <a16:creationId xmlns:a16="http://schemas.microsoft.com/office/drawing/2014/main" id="{4A9A24C2-8D25-4421-B204-0205AAFA0C7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9907" y="3102542"/>
                  <a:ext cx="990600" cy="990600"/>
                </a:xfrm>
                <a:prstGeom prst="rect">
                  <a:avLst/>
                </a:prstGeom>
              </p:spPr>
            </p:pic>
            <p:pic>
              <p:nvPicPr>
                <p:cNvPr id="12" name="Picture 11" descr="Icon&#10;&#10;Description automatically generated">
                  <a:extLst>
                    <a:ext uri="{FF2B5EF4-FFF2-40B4-BE49-F238E27FC236}">
                      <a16:creationId xmlns:a16="http://schemas.microsoft.com/office/drawing/2014/main" id="{698FDB24-A5A5-4F20-A614-2E124248B76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9907" y="4856102"/>
                  <a:ext cx="990600" cy="990600"/>
                </a:xfrm>
                <a:prstGeom prst="rect">
                  <a:avLst/>
                </a:prstGeom>
              </p:spPr>
            </p:pic>
          </p:grpSp>
          <p:pic>
            <p:nvPicPr>
              <p:cNvPr id="14" name="Picture 13" descr="Icon&#10;&#10;Description automatically generated">
                <a:extLst>
                  <a:ext uri="{FF2B5EF4-FFF2-40B4-BE49-F238E27FC236}">
                    <a16:creationId xmlns:a16="http://schemas.microsoft.com/office/drawing/2014/main" id="{C8948248-46F7-4460-897A-DFE396F5D2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517443" y="7342680"/>
                <a:ext cx="990600" cy="9906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28903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95303CA-7D13-4FF2-906D-32C8129AA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36" y="273277"/>
            <a:ext cx="2830288" cy="849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A96BC4-915C-4099-AA1F-B01431D272CF}"/>
              </a:ext>
            </a:extLst>
          </p:cNvPr>
          <p:cNvSpPr txBox="1"/>
          <p:nvPr/>
        </p:nvSpPr>
        <p:spPr>
          <a:xfrm>
            <a:off x="8419034" y="273277"/>
            <a:ext cx="2830288" cy="8490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dirty="0"/>
              <a:t>Insert your practice logo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FF031D-A9C3-4A3C-93CE-30028339679D}"/>
              </a:ext>
            </a:extLst>
          </p:cNvPr>
          <p:cNvSpPr/>
          <p:nvPr/>
        </p:nvSpPr>
        <p:spPr>
          <a:xfrm>
            <a:off x="11476653" y="0"/>
            <a:ext cx="715347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23878ED-7D66-422A-A925-2D098DC28D9C}"/>
              </a:ext>
            </a:extLst>
          </p:cNvPr>
          <p:cNvSpPr txBox="1">
            <a:spLocks/>
          </p:cNvSpPr>
          <p:nvPr/>
        </p:nvSpPr>
        <p:spPr>
          <a:xfrm>
            <a:off x="623336" y="1738840"/>
            <a:ext cx="10841886" cy="47000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Taking your reading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42E8284-113F-47E7-8BA0-2A66D8C98B92}"/>
              </a:ext>
            </a:extLst>
          </p:cNvPr>
          <p:cNvSpPr txBox="1">
            <a:spLocks/>
          </p:cNvSpPr>
          <p:nvPr/>
        </p:nvSpPr>
        <p:spPr>
          <a:xfrm>
            <a:off x="1715582" y="2306237"/>
            <a:ext cx="9426742" cy="427258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7000"/>
              </a:lnSpc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07000"/>
              </a:lnSpc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you are taking your reading, keep still and silent. Moving and talking can affect your reading. </a:t>
            </a:r>
          </a:p>
          <a:p>
            <a:pPr lvl="0" algn="l">
              <a:lnSpc>
                <a:spcPct val="107000"/>
              </a:lnSpc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07000"/>
              </a:lnSpc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need to check your blood pressure at 8AM and 8PM for the next one or two weeks as advised by your GP surgery.</a:t>
            </a:r>
          </a:p>
          <a:p>
            <a:pPr lvl="0" algn="l">
              <a:lnSpc>
                <a:spcPct val="107000"/>
              </a:lnSpc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your BP is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than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175/115 or if you feel unwell or unsure please contact the GP surgery/111 urgently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91CF9E66-6125-4560-B749-0040E6B614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93" y="2768167"/>
            <a:ext cx="990600" cy="990600"/>
          </a:xfrm>
          <a:prstGeom prst="rect">
            <a:avLst/>
          </a:prstGeom>
        </p:spPr>
      </p:pic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60F0AEFF-DF06-430A-BC72-394430C231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93" y="4211011"/>
            <a:ext cx="990600" cy="9906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0B1FA9B-6313-4194-8F2F-813E6BE59B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93" y="5607267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71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B895B0150DBF41A34BF2E8D53763BA" ma:contentTypeVersion="13" ma:contentTypeDescription="Create a new document." ma:contentTypeScope="" ma:versionID="c774bba67bb1455243782f61e8dfab13">
  <xsd:schema xmlns:xsd="http://www.w3.org/2001/XMLSchema" xmlns:xs="http://www.w3.org/2001/XMLSchema" xmlns:p="http://schemas.microsoft.com/office/2006/metadata/properties" xmlns:ns2="0e5c574b-49c6-40cc-82d9-47948fa4d51c" xmlns:ns3="bb85d086-ee1a-4af6-8735-0653ff74b3de" targetNamespace="http://schemas.microsoft.com/office/2006/metadata/properties" ma:root="true" ma:fieldsID="2d008ddc439ddf6890046b8cbf42c96f" ns2:_="" ns3:_="">
    <xsd:import namespace="0e5c574b-49c6-40cc-82d9-47948fa4d51c"/>
    <xsd:import namespace="bb85d086-ee1a-4af6-8735-0653ff74b3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5c574b-49c6-40cc-82d9-47948fa4d5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85d086-ee1a-4af6-8735-0653ff74b3d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2790F6-945A-48D3-998E-7625360BD4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FEC77A-007B-4E73-B1CB-E59EBF2C0D7A}"/>
</file>

<file path=customXml/itemProps3.xml><?xml version="1.0" encoding="utf-8"?>
<ds:datastoreItem xmlns:ds="http://schemas.openxmlformats.org/officeDocument/2006/customXml" ds:itemID="{F4ABE227-FE70-458C-886A-6250D8F834F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933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Know, Record, Share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Know, Record, Share</dc:title>
  <dc:creator>Stuart Kirby</dc:creator>
  <cp:lastModifiedBy>Stuart Kirby</cp:lastModifiedBy>
  <cp:revision>6</cp:revision>
  <dcterms:created xsi:type="dcterms:W3CDTF">2021-01-27T09:08:43Z</dcterms:created>
  <dcterms:modified xsi:type="dcterms:W3CDTF">2021-04-14T14:10:19Z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0x0101008EB895B0150DBF41A34BF2E8D53763BA</vt:lpwstr>
  </property>
</Properties>
</file>