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D57F4F-5273-49CE-93C0-71C5D097EFE2}" v="19" dt="2021-04-01T10:32:21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Kirby" userId="45aa3382-5895-4a36-8968-59fe563e9c64" providerId="ADAL" clId="{09D57F4F-5273-49CE-93C0-71C5D097EFE2}"/>
    <pc:docChg chg="undo custSel addSld delSld modSld modMainMaster">
      <pc:chgData name="Stuart Kirby" userId="45aa3382-5895-4a36-8968-59fe563e9c64" providerId="ADAL" clId="{09D57F4F-5273-49CE-93C0-71C5D097EFE2}" dt="2021-04-01T10:32:21.036" v="588"/>
      <pc:docMkLst>
        <pc:docMk/>
      </pc:docMkLst>
      <pc:sldChg chg="addSp delSp modSp mod modTransition">
        <pc:chgData name="Stuart Kirby" userId="45aa3382-5895-4a36-8968-59fe563e9c64" providerId="ADAL" clId="{09D57F4F-5273-49CE-93C0-71C5D097EFE2}" dt="2021-04-01T10:32:21.036" v="588"/>
        <pc:sldMkLst>
          <pc:docMk/>
          <pc:sldMk cId="1643446755" sldId="257"/>
        </pc:sldMkLst>
        <pc:spChg chg="del mod">
          <ac:chgData name="Stuart Kirby" userId="45aa3382-5895-4a36-8968-59fe563e9c64" providerId="ADAL" clId="{09D57F4F-5273-49CE-93C0-71C5D097EFE2}" dt="2021-04-01T10:27:40.310" v="582" actId="478"/>
          <ac:spMkLst>
            <pc:docMk/>
            <pc:sldMk cId="1643446755" sldId="257"/>
            <ac:spMk id="2" creationId="{3BB3BA4E-1860-4A96-9525-A6926F368EBC}"/>
          </ac:spMkLst>
        </pc:spChg>
        <pc:spChg chg="del mod">
          <ac:chgData name="Stuart Kirby" userId="45aa3382-5895-4a36-8968-59fe563e9c64" providerId="ADAL" clId="{09D57F4F-5273-49CE-93C0-71C5D097EFE2}" dt="2021-04-01T10:27:41.376" v="583" actId="478"/>
          <ac:spMkLst>
            <pc:docMk/>
            <pc:sldMk cId="1643446755" sldId="257"/>
            <ac:spMk id="3" creationId="{40579441-F768-4644-A58E-4551971BA9BB}"/>
          </ac:spMkLst>
        </pc:spChg>
        <pc:spChg chg="mod">
          <ac:chgData name="Stuart Kirby" userId="45aa3382-5895-4a36-8968-59fe563e9c64" providerId="ADAL" clId="{09D57F4F-5273-49CE-93C0-71C5D097EFE2}" dt="2021-03-30T10:37:15.297" v="464"/>
          <ac:spMkLst>
            <pc:docMk/>
            <pc:sldMk cId="1643446755" sldId="257"/>
            <ac:spMk id="6" creationId="{1FA96BC4-915C-4099-AA1F-B01431D272CF}"/>
          </ac:spMkLst>
        </pc:spChg>
        <pc:spChg chg="mod">
          <ac:chgData name="Stuart Kirby" userId="45aa3382-5895-4a36-8968-59fe563e9c64" providerId="ADAL" clId="{09D57F4F-5273-49CE-93C0-71C5D097EFE2}" dt="2021-03-30T10:37:15.297" v="464"/>
          <ac:spMkLst>
            <pc:docMk/>
            <pc:sldMk cId="1643446755" sldId="257"/>
            <ac:spMk id="7" creationId="{4DFF031D-A9C3-4A3C-93CE-30028339679D}"/>
          </ac:spMkLst>
        </pc:spChg>
        <pc:spChg chg="add del mod">
          <ac:chgData name="Stuart Kirby" userId="45aa3382-5895-4a36-8968-59fe563e9c64" providerId="ADAL" clId="{09D57F4F-5273-49CE-93C0-71C5D097EFE2}" dt="2021-04-01T10:27:43.549" v="585" actId="478"/>
          <ac:spMkLst>
            <pc:docMk/>
            <pc:sldMk cId="1643446755" sldId="257"/>
            <ac:spMk id="8" creationId="{1D507243-DE04-4966-BC49-6ED57EF46D0E}"/>
          </ac:spMkLst>
        </pc:spChg>
        <pc:spChg chg="add del mod">
          <ac:chgData name="Stuart Kirby" userId="45aa3382-5895-4a36-8968-59fe563e9c64" providerId="ADAL" clId="{09D57F4F-5273-49CE-93C0-71C5D097EFE2}" dt="2021-04-01T10:27:42.158" v="584" actId="478"/>
          <ac:spMkLst>
            <pc:docMk/>
            <pc:sldMk cId="1643446755" sldId="257"/>
            <ac:spMk id="10" creationId="{E79587AC-8965-4DFA-9C0A-A2432BEC24B2}"/>
          </ac:spMkLst>
        </pc:spChg>
        <pc:spChg chg="add mod">
          <ac:chgData name="Stuart Kirby" userId="45aa3382-5895-4a36-8968-59fe563e9c64" providerId="ADAL" clId="{09D57F4F-5273-49CE-93C0-71C5D097EFE2}" dt="2021-04-01T10:27:44.486" v="586"/>
          <ac:spMkLst>
            <pc:docMk/>
            <pc:sldMk cId="1643446755" sldId="257"/>
            <ac:spMk id="11" creationId="{A6D6967A-4CA1-4B86-A89F-AE56023CBA0F}"/>
          </ac:spMkLst>
        </pc:spChg>
        <pc:spChg chg="add mod">
          <ac:chgData name="Stuart Kirby" userId="45aa3382-5895-4a36-8968-59fe563e9c64" providerId="ADAL" clId="{09D57F4F-5273-49CE-93C0-71C5D097EFE2}" dt="2021-04-01T10:27:44.486" v="586"/>
          <ac:spMkLst>
            <pc:docMk/>
            <pc:sldMk cId="1643446755" sldId="257"/>
            <ac:spMk id="12" creationId="{AA87B05C-584D-4A39-B5B2-A93C3D0043CA}"/>
          </ac:spMkLst>
        </pc:spChg>
        <pc:picChg chg="mod">
          <ac:chgData name="Stuart Kirby" userId="45aa3382-5895-4a36-8968-59fe563e9c64" providerId="ADAL" clId="{09D57F4F-5273-49CE-93C0-71C5D097EFE2}" dt="2021-03-30T10:37:15.297" v="464"/>
          <ac:picMkLst>
            <pc:docMk/>
            <pc:sldMk cId="1643446755" sldId="257"/>
            <ac:picMk id="5" creationId="{395303CA-7D13-4FF2-906D-32C8129AA79E}"/>
          </ac:picMkLst>
        </pc:picChg>
      </pc:sldChg>
      <pc:sldChg chg="addSp delSp modSp mod modTransition">
        <pc:chgData name="Stuart Kirby" userId="45aa3382-5895-4a36-8968-59fe563e9c64" providerId="ADAL" clId="{09D57F4F-5273-49CE-93C0-71C5D097EFE2}" dt="2021-04-01T10:32:21.036" v="588"/>
        <pc:sldMkLst>
          <pc:docMk/>
          <pc:sldMk cId="3036056458" sldId="259"/>
        </pc:sldMkLst>
        <pc:spChg chg="del mod">
          <ac:chgData name="Stuart Kirby" userId="45aa3382-5895-4a36-8968-59fe563e9c64" providerId="ADAL" clId="{09D57F4F-5273-49CE-93C0-71C5D097EFE2}" dt="2021-04-01T10:25:27.377" v="545" actId="478"/>
          <ac:spMkLst>
            <pc:docMk/>
            <pc:sldMk cId="3036056458" sldId="259"/>
            <ac:spMk id="3" creationId="{40579441-F768-4644-A58E-4551971BA9BB}"/>
          </ac:spMkLst>
        </pc:spChg>
        <pc:spChg chg="add del mod">
          <ac:chgData name="Stuart Kirby" userId="45aa3382-5895-4a36-8968-59fe563e9c64" providerId="ADAL" clId="{09D57F4F-5273-49CE-93C0-71C5D097EFE2}" dt="2021-04-01T10:25:56.094" v="550" actId="478"/>
          <ac:spMkLst>
            <pc:docMk/>
            <pc:sldMk cId="3036056458" sldId="259"/>
            <ac:spMk id="4" creationId="{D824BC06-CA50-42C9-A85D-FB46390708B6}"/>
          </ac:spMkLst>
        </pc:spChg>
        <pc:spChg chg="mod">
          <ac:chgData name="Stuart Kirby" userId="45aa3382-5895-4a36-8968-59fe563e9c64" providerId="ADAL" clId="{09D57F4F-5273-49CE-93C0-71C5D097EFE2}" dt="2021-03-30T10:37:15.297" v="464"/>
          <ac:spMkLst>
            <pc:docMk/>
            <pc:sldMk cId="3036056458" sldId="259"/>
            <ac:spMk id="6" creationId="{1FA96BC4-915C-4099-AA1F-B01431D272CF}"/>
          </ac:spMkLst>
        </pc:spChg>
        <pc:spChg chg="mod">
          <ac:chgData name="Stuart Kirby" userId="45aa3382-5895-4a36-8968-59fe563e9c64" providerId="ADAL" clId="{09D57F4F-5273-49CE-93C0-71C5D097EFE2}" dt="2021-03-30T10:37:15.297" v="464"/>
          <ac:spMkLst>
            <pc:docMk/>
            <pc:sldMk cId="3036056458" sldId="259"/>
            <ac:spMk id="7" creationId="{4DFF031D-A9C3-4A3C-93CE-30028339679D}"/>
          </ac:spMkLst>
        </pc:spChg>
        <pc:spChg chg="add mod ord">
          <ac:chgData name="Stuart Kirby" userId="45aa3382-5895-4a36-8968-59fe563e9c64" providerId="ADAL" clId="{09D57F4F-5273-49CE-93C0-71C5D097EFE2}" dt="2021-04-01T10:26:03.831" v="551" actId="1076"/>
          <ac:spMkLst>
            <pc:docMk/>
            <pc:sldMk cId="3036056458" sldId="259"/>
            <ac:spMk id="8" creationId="{90FCB17F-0990-474F-949A-9D77B4024149}"/>
          </ac:spMkLst>
        </pc:spChg>
        <pc:picChg chg="mod">
          <ac:chgData name="Stuart Kirby" userId="45aa3382-5895-4a36-8968-59fe563e9c64" providerId="ADAL" clId="{09D57F4F-5273-49CE-93C0-71C5D097EFE2}" dt="2021-03-30T10:37:15.297" v="464"/>
          <ac:picMkLst>
            <pc:docMk/>
            <pc:sldMk cId="3036056458" sldId="259"/>
            <ac:picMk id="5" creationId="{395303CA-7D13-4FF2-906D-32C8129AA79E}"/>
          </ac:picMkLst>
        </pc:picChg>
      </pc:sldChg>
      <pc:sldChg chg="addSp delSp modSp del mod modTransition">
        <pc:chgData name="Stuart Kirby" userId="45aa3382-5895-4a36-8968-59fe563e9c64" providerId="ADAL" clId="{09D57F4F-5273-49CE-93C0-71C5D097EFE2}" dt="2021-04-01T10:28:03.685" v="587" actId="47"/>
        <pc:sldMkLst>
          <pc:docMk/>
          <pc:sldMk cId="2002108273" sldId="260"/>
        </pc:sldMkLst>
        <pc:spChg chg="del">
          <ac:chgData name="Stuart Kirby" userId="45aa3382-5895-4a36-8968-59fe563e9c64" providerId="ADAL" clId="{09D57F4F-5273-49CE-93C0-71C5D097EFE2}" dt="2021-03-30T10:25:20.175" v="63" actId="478"/>
          <ac:spMkLst>
            <pc:docMk/>
            <pc:sldMk cId="2002108273" sldId="260"/>
            <ac:spMk id="3" creationId="{40579441-F768-4644-A58E-4551971BA9BB}"/>
          </ac:spMkLst>
        </pc:spChg>
        <pc:spChg chg="add del mod">
          <ac:chgData name="Stuart Kirby" userId="45aa3382-5895-4a36-8968-59fe563e9c64" providerId="ADAL" clId="{09D57F4F-5273-49CE-93C0-71C5D097EFE2}" dt="2021-03-30T10:26:49.675" v="213" actId="478"/>
          <ac:spMkLst>
            <pc:docMk/>
            <pc:sldMk cId="2002108273" sldId="260"/>
            <ac:spMk id="4" creationId="{A7647458-725D-48D5-96BA-DC15B62CAB20}"/>
          </ac:spMkLst>
        </pc:spChg>
        <pc:spChg chg="mod">
          <ac:chgData name="Stuart Kirby" userId="45aa3382-5895-4a36-8968-59fe563e9c64" providerId="ADAL" clId="{09D57F4F-5273-49CE-93C0-71C5D097EFE2}" dt="2021-03-30T10:37:15.297" v="464"/>
          <ac:spMkLst>
            <pc:docMk/>
            <pc:sldMk cId="2002108273" sldId="260"/>
            <ac:spMk id="6" creationId="{1FA96BC4-915C-4099-AA1F-B01431D272CF}"/>
          </ac:spMkLst>
        </pc:spChg>
        <pc:spChg chg="mod">
          <ac:chgData name="Stuart Kirby" userId="45aa3382-5895-4a36-8968-59fe563e9c64" providerId="ADAL" clId="{09D57F4F-5273-49CE-93C0-71C5D097EFE2}" dt="2021-03-30T10:37:15.297" v="464"/>
          <ac:spMkLst>
            <pc:docMk/>
            <pc:sldMk cId="2002108273" sldId="260"/>
            <ac:spMk id="7" creationId="{4DFF031D-A9C3-4A3C-93CE-30028339679D}"/>
          </ac:spMkLst>
        </pc:spChg>
        <pc:spChg chg="add del mod">
          <ac:chgData name="Stuart Kirby" userId="45aa3382-5895-4a36-8968-59fe563e9c64" providerId="ADAL" clId="{09D57F4F-5273-49CE-93C0-71C5D097EFE2}" dt="2021-04-01T10:26:34.750" v="568" actId="478"/>
          <ac:spMkLst>
            <pc:docMk/>
            <pc:sldMk cId="2002108273" sldId="260"/>
            <ac:spMk id="8" creationId="{3500894F-9412-4649-9933-FD0A85023FC6}"/>
          </ac:spMkLst>
        </pc:spChg>
        <pc:spChg chg="add mod">
          <ac:chgData name="Stuart Kirby" userId="45aa3382-5895-4a36-8968-59fe563e9c64" providerId="ADAL" clId="{09D57F4F-5273-49CE-93C0-71C5D097EFE2}" dt="2021-04-01T10:27:15.693" v="581" actId="1076"/>
          <ac:spMkLst>
            <pc:docMk/>
            <pc:sldMk cId="2002108273" sldId="260"/>
            <ac:spMk id="9" creationId="{DC227904-4697-4519-8112-EA3A364C8DCB}"/>
          </ac:spMkLst>
        </pc:spChg>
        <pc:picChg chg="mod">
          <ac:chgData name="Stuart Kirby" userId="45aa3382-5895-4a36-8968-59fe563e9c64" providerId="ADAL" clId="{09D57F4F-5273-49CE-93C0-71C5D097EFE2}" dt="2021-03-30T10:37:15.297" v="464"/>
          <ac:picMkLst>
            <pc:docMk/>
            <pc:sldMk cId="2002108273" sldId="260"/>
            <ac:picMk id="5" creationId="{395303CA-7D13-4FF2-906D-32C8129AA79E}"/>
          </ac:picMkLst>
        </pc:picChg>
      </pc:sldChg>
      <pc:sldChg chg="addSp delSp modSp add mod modTransition">
        <pc:chgData name="Stuart Kirby" userId="45aa3382-5895-4a36-8968-59fe563e9c64" providerId="ADAL" clId="{09D57F4F-5273-49CE-93C0-71C5D097EFE2}" dt="2021-04-01T10:32:21.036" v="588"/>
        <pc:sldMkLst>
          <pc:docMk/>
          <pc:sldMk cId="236278089" sldId="261"/>
        </pc:sldMkLst>
        <pc:spChg chg="del mod">
          <ac:chgData name="Stuart Kirby" userId="45aa3382-5895-4a36-8968-59fe563e9c64" providerId="ADAL" clId="{09D57F4F-5273-49CE-93C0-71C5D097EFE2}" dt="2021-03-30T10:28:44.863" v="414" actId="478"/>
          <ac:spMkLst>
            <pc:docMk/>
            <pc:sldMk cId="236278089" sldId="261"/>
            <ac:spMk id="6" creationId="{1FA96BC4-915C-4099-AA1F-B01431D272CF}"/>
          </ac:spMkLst>
        </pc:spChg>
        <pc:spChg chg="del mod">
          <ac:chgData name="Stuart Kirby" userId="45aa3382-5895-4a36-8968-59fe563e9c64" providerId="ADAL" clId="{09D57F4F-5273-49CE-93C0-71C5D097EFE2}" dt="2021-03-30T10:35:39.840" v="456" actId="478"/>
          <ac:spMkLst>
            <pc:docMk/>
            <pc:sldMk cId="236278089" sldId="261"/>
            <ac:spMk id="7" creationId="{4DFF031D-A9C3-4A3C-93CE-30028339679D}"/>
          </ac:spMkLst>
        </pc:spChg>
        <pc:spChg chg="del">
          <ac:chgData name="Stuart Kirby" userId="45aa3382-5895-4a36-8968-59fe563e9c64" providerId="ADAL" clId="{09D57F4F-5273-49CE-93C0-71C5D097EFE2}" dt="2021-03-30T10:28:41.823" v="410" actId="478"/>
          <ac:spMkLst>
            <pc:docMk/>
            <pc:sldMk cId="236278089" sldId="261"/>
            <ac:spMk id="8" creationId="{3500894F-9412-4649-9933-FD0A85023FC6}"/>
          </ac:spMkLst>
        </pc:spChg>
        <pc:picChg chg="add mod">
          <ac:chgData name="Stuart Kirby" userId="45aa3382-5895-4a36-8968-59fe563e9c64" providerId="ADAL" clId="{09D57F4F-5273-49CE-93C0-71C5D097EFE2}" dt="2021-03-30T10:51:14.380" v="538" actId="12788"/>
          <ac:picMkLst>
            <pc:docMk/>
            <pc:sldMk cId="236278089" sldId="261"/>
            <ac:picMk id="3" creationId="{9F2B07C9-8CD9-4C2D-91F3-2E1FEC36A45E}"/>
          </ac:picMkLst>
        </pc:picChg>
        <pc:picChg chg="del mod">
          <ac:chgData name="Stuart Kirby" userId="45aa3382-5895-4a36-8968-59fe563e9c64" providerId="ADAL" clId="{09D57F4F-5273-49CE-93C0-71C5D097EFE2}" dt="2021-03-30T10:28:42.909" v="412" actId="478"/>
          <ac:picMkLst>
            <pc:docMk/>
            <pc:sldMk cId="236278089" sldId="261"/>
            <ac:picMk id="5" creationId="{395303CA-7D13-4FF2-906D-32C8129AA79E}"/>
          </ac:picMkLst>
        </pc:picChg>
      </pc:sldChg>
      <pc:sldChg chg="del">
        <pc:chgData name="Stuart Kirby" userId="45aa3382-5895-4a36-8968-59fe563e9c64" providerId="ADAL" clId="{09D57F4F-5273-49CE-93C0-71C5D097EFE2}" dt="2021-03-30T10:25:25.145" v="64" actId="47"/>
        <pc:sldMkLst>
          <pc:docMk/>
          <pc:sldMk cId="2027543068" sldId="261"/>
        </pc:sldMkLst>
      </pc:sldChg>
      <pc:sldChg chg="del">
        <pc:chgData name="Stuart Kirby" userId="45aa3382-5895-4a36-8968-59fe563e9c64" providerId="ADAL" clId="{09D57F4F-5273-49CE-93C0-71C5D097EFE2}" dt="2021-03-30T10:25:25.145" v="64" actId="47"/>
        <pc:sldMkLst>
          <pc:docMk/>
          <pc:sldMk cId="2289038889" sldId="262"/>
        </pc:sldMkLst>
      </pc:sldChg>
      <pc:sldChg chg="addSp delSp modSp add mod modTransition">
        <pc:chgData name="Stuart Kirby" userId="45aa3382-5895-4a36-8968-59fe563e9c64" providerId="ADAL" clId="{09D57F4F-5273-49CE-93C0-71C5D097EFE2}" dt="2021-04-01T10:32:21.036" v="588"/>
        <pc:sldMkLst>
          <pc:docMk/>
          <pc:sldMk cId="3349230092" sldId="262"/>
        </pc:sldMkLst>
        <pc:spChg chg="add mod">
          <ac:chgData name="Stuart Kirby" userId="45aa3382-5895-4a36-8968-59fe563e9c64" providerId="ADAL" clId="{09D57F4F-5273-49CE-93C0-71C5D097EFE2}" dt="2021-03-30T10:37:15.297" v="464"/>
          <ac:spMkLst>
            <pc:docMk/>
            <pc:sldMk cId="3349230092" sldId="262"/>
            <ac:spMk id="6" creationId="{80938BAB-CBC6-4A3B-98B2-EF58E205CD54}"/>
          </ac:spMkLst>
        </pc:spChg>
        <pc:spChg chg="mod">
          <ac:chgData name="Stuart Kirby" userId="45aa3382-5895-4a36-8968-59fe563e9c64" providerId="ADAL" clId="{09D57F4F-5273-49CE-93C0-71C5D097EFE2}" dt="2021-03-30T10:37:15.297" v="464"/>
          <ac:spMkLst>
            <pc:docMk/>
            <pc:sldMk cId="3349230092" sldId="262"/>
            <ac:spMk id="7" creationId="{4DFF031D-A9C3-4A3C-93CE-30028339679D}"/>
          </ac:spMkLst>
        </pc:spChg>
        <pc:picChg chg="del">
          <ac:chgData name="Stuart Kirby" userId="45aa3382-5895-4a36-8968-59fe563e9c64" providerId="ADAL" clId="{09D57F4F-5273-49CE-93C0-71C5D097EFE2}" dt="2021-03-30T10:35:16.262" v="448" actId="478"/>
          <ac:picMkLst>
            <pc:docMk/>
            <pc:sldMk cId="3349230092" sldId="262"/>
            <ac:picMk id="3" creationId="{9F2B07C9-8CD9-4C2D-91F3-2E1FEC36A45E}"/>
          </ac:picMkLst>
        </pc:picChg>
        <pc:picChg chg="add mod">
          <ac:chgData name="Stuart Kirby" userId="45aa3382-5895-4a36-8968-59fe563e9c64" providerId="ADAL" clId="{09D57F4F-5273-49CE-93C0-71C5D097EFE2}" dt="2021-03-30T10:37:15.297" v="464"/>
          <ac:picMkLst>
            <pc:docMk/>
            <pc:sldMk cId="3349230092" sldId="262"/>
            <ac:picMk id="4" creationId="{1DDD1D8D-F1F4-46CD-9181-65BEE5AC3B4E}"/>
          </ac:picMkLst>
        </pc:picChg>
      </pc:sldChg>
      <pc:sldChg chg="del">
        <pc:chgData name="Stuart Kirby" userId="45aa3382-5895-4a36-8968-59fe563e9c64" providerId="ADAL" clId="{09D57F4F-5273-49CE-93C0-71C5D097EFE2}" dt="2021-03-30T10:25:25.145" v="64" actId="47"/>
        <pc:sldMkLst>
          <pc:docMk/>
          <pc:sldMk cId="3642896846" sldId="263"/>
        </pc:sldMkLst>
      </pc:sldChg>
      <pc:sldChg chg="del">
        <pc:chgData name="Stuart Kirby" userId="45aa3382-5895-4a36-8968-59fe563e9c64" providerId="ADAL" clId="{09D57F4F-5273-49CE-93C0-71C5D097EFE2}" dt="2021-03-30T10:25:25.145" v="64" actId="47"/>
        <pc:sldMkLst>
          <pc:docMk/>
          <pc:sldMk cId="543179483" sldId="264"/>
        </pc:sldMkLst>
      </pc:sldChg>
      <pc:sldMasterChg chg="modSp modTransition modSldLayout">
        <pc:chgData name="Stuart Kirby" userId="45aa3382-5895-4a36-8968-59fe563e9c64" providerId="ADAL" clId="{09D57F4F-5273-49CE-93C0-71C5D097EFE2}" dt="2021-04-01T10:32:21.036" v="588"/>
        <pc:sldMasterMkLst>
          <pc:docMk/>
          <pc:sldMasterMk cId="853498628" sldId="2147483648"/>
        </pc:sldMasterMkLst>
        <pc:spChg chg="mod">
          <ac:chgData name="Stuart Kirby" userId="45aa3382-5895-4a36-8968-59fe563e9c64" providerId="ADAL" clId="{09D57F4F-5273-49CE-93C0-71C5D097EFE2}" dt="2021-03-30T10:37:15.297" v="464"/>
          <ac:spMkLst>
            <pc:docMk/>
            <pc:sldMasterMk cId="853498628" sldId="2147483648"/>
            <ac:spMk id="2" creationId="{4A533C69-D4CD-4DDE-BFAE-2B2E2B343CEA}"/>
          </ac:spMkLst>
        </pc:spChg>
        <pc:spChg chg="mod">
          <ac:chgData name="Stuart Kirby" userId="45aa3382-5895-4a36-8968-59fe563e9c64" providerId="ADAL" clId="{09D57F4F-5273-49CE-93C0-71C5D097EFE2}" dt="2021-03-30T10:37:15.297" v="464"/>
          <ac:spMkLst>
            <pc:docMk/>
            <pc:sldMasterMk cId="853498628" sldId="2147483648"/>
            <ac:spMk id="3" creationId="{E7C9B133-6879-40FD-9D55-3368F7775E83}"/>
          </ac:spMkLst>
        </pc:spChg>
        <pc:spChg chg="mod">
          <ac:chgData name="Stuart Kirby" userId="45aa3382-5895-4a36-8968-59fe563e9c64" providerId="ADAL" clId="{09D57F4F-5273-49CE-93C0-71C5D097EFE2}" dt="2021-03-30T10:37:15.297" v="464"/>
          <ac:spMkLst>
            <pc:docMk/>
            <pc:sldMasterMk cId="853498628" sldId="2147483648"/>
            <ac:spMk id="4" creationId="{DE9BE6DF-64C2-409B-87D8-66E7485FF19B}"/>
          </ac:spMkLst>
        </pc:spChg>
        <pc:spChg chg="mod">
          <ac:chgData name="Stuart Kirby" userId="45aa3382-5895-4a36-8968-59fe563e9c64" providerId="ADAL" clId="{09D57F4F-5273-49CE-93C0-71C5D097EFE2}" dt="2021-03-30T10:37:15.297" v="464"/>
          <ac:spMkLst>
            <pc:docMk/>
            <pc:sldMasterMk cId="853498628" sldId="2147483648"/>
            <ac:spMk id="5" creationId="{297C19B9-ECE8-42ED-A18E-7D40FEBC0B18}"/>
          </ac:spMkLst>
        </pc:spChg>
        <pc:spChg chg="mod">
          <ac:chgData name="Stuart Kirby" userId="45aa3382-5895-4a36-8968-59fe563e9c64" providerId="ADAL" clId="{09D57F4F-5273-49CE-93C0-71C5D097EFE2}" dt="2021-03-30T10:37:15.297" v="464"/>
          <ac:spMkLst>
            <pc:docMk/>
            <pc:sldMasterMk cId="853498628" sldId="2147483648"/>
            <ac:spMk id="6" creationId="{5699A731-AD02-42D9-A52B-E5996B42749F}"/>
          </ac:spMkLst>
        </pc:spChg>
        <pc:sldLayoutChg chg="modSp modTransition">
          <pc:chgData name="Stuart Kirby" userId="45aa3382-5895-4a36-8968-59fe563e9c64" providerId="ADAL" clId="{09D57F4F-5273-49CE-93C0-71C5D097EFE2}" dt="2021-04-01T10:32:21.036" v="588"/>
          <pc:sldLayoutMkLst>
            <pc:docMk/>
            <pc:sldMasterMk cId="853498628" sldId="2147483648"/>
            <pc:sldLayoutMk cId="2584590751" sldId="2147483649"/>
          </pc:sldLayoutMkLst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2584590751" sldId="2147483649"/>
              <ac:spMk id="2" creationId="{E8C82895-FD53-4B3D-9410-A576F567E315}"/>
            </ac:spMkLst>
          </pc:spChg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2584590751" sldId="2147483649"/>
              <ac:spMk id="3" creationId="{1D1AE1A7-97B9-4B79-8B68-5FD22106B81C}"/>
            </ac:spMkLst>
          </pc:spChg>
        </pc:sldLayoutChg>
        <pc:sldLayoutChg chg="modTransition">
          <pc:chgData name="Stuart Kirby" userId="45aa3382-5895-4a36-8968-59fe563e9c64" providerId="ADAL" clId="{09D57F4F-5273-49CE-93C0-71C5D097EFE2}" dt="2021-04-01T10:32:21.036" v="588"/>
          <pc:sldLayoutMkLst>
            <pc:docMk/>
            <pc:sldMasterMk cId="853498628" sldId="2147483648"/>
            <pc:sldLayoutMk cId="2127739701" sldId="2147483650"/>
          </pc:sldLayoutMkLst>
        </pc:sldLayoutChg>
        <pc:sldLayoutChg chg="modSp modTransition">
          <pc:chgData name="Stuart Kirby" userId="45aa3382-5895-4a36-8968-59fe563e9c64" providerId="ADAL" clId="{09D57F4F-5273-49CE-93C0-71C5D097EFE2}" dt="2021-04-01T10:32:21.036" v="588"/>
          <pc:sldLayoutMkLst>
            <pc:docMk/>
            <pc:sldMasterMk cId="853498628" sldId="2147483648"/>
            <pc:sldLayoutMk cId="1127357260" sldId="2147483651"/>
          </pc:sldLayoutMkLst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1127357260" sldId="2147483651"/>
              <ac:spMk id="2" creationId="{B111D11D-D038-4694-9CCF-1C7E9B31813D}"/>
            </ac:spMkLst>
          </pc:spChg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1127357260" sldId="2147483651"/>
              <ac:spMk id="3" creationId="{54B89645-B877-4C0A-9197-9342CF85860B}"/>
            </ac:spMkLst>
          </pc:spChg>
        </pc:sldLayoutChg>
        <pc:sldLayoutChg chg="modSp modTransition">
          <pc:chgData name="Stuart Kirby" userId="45aa3382-5895-4a36-8968-59fe563e9c64" providerId="ADAL" clId="{09D57F4F-5273-49CE-93C0-71C5D097EFE2}" dt="2021-04-01T10:32:21.036" v="588"/>
          <pc:sldLayoutMkLst>
            <pc:docMk/>
            <pc:sldMasterMk cId="853498628" sldId="2147483648"/>
            <pc:sldLayoutMk cId="3486000492" sldId="2147483652"/>
          </pc:sldLayoutMkLst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3486000492" sldId="2147483652"/>
              <ac:spMk id="3" creationId="{7BA8A7F0-8E65-4F5C-99D1-F81C63DE0F5B}"/>
            </ac:spMkLst>
          </pc:spChg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3486000492" sldId="2147483652"/>
              <ac:spMk id="4" creationId="{64CB4975-F0FB-44DE-B7E3-DFADC7B40794}"/>
            </ac:spMkLst>
          </pc:spChg>
        </pc:sldLayoutChg>
        <pc:sldLayoutChg chg="modSp modTransition">
          <pc:chgData name="Stuart Kirby" userId="45aa3382-5895-4a36-8968-59fe563e9c64" providerId="ADAL" clId="{09D57F4F-5273-49CE-93C0-71C5D097EFE2}" dt="2021-04-01T10:32:21.036" v="588"/>
          <pc:sldLayoutMkLst>
            <pc:docMk/>
            <pc:sldMasterMk cId="853498628" sldId="2147483648"/>
            <pc:sldLayoutMk cId="1424955102" sldId="2147483653"/>
          </pc:sldLayoutMkLst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1424955102" sldId="2147483653"/>
              <ac:spMk id="2" creationId="{470C9A03-2C42-4DA3-B952-AFD1E4C51DB9}"/>
            </ac:spMkLst>
          </pc:spChg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1424955102" sldId="2147483653"/>
              <ac:spMk id="3" creationId="{E5B425B0-B90A-4672-8734-DBBE999D7259}"/>
            </ac:spMkLst>
          </pc:spChg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1424955102" sldId="2147483653"/>
              <ac:spMk id="4" creationId="{5F5EAF94-E7B0-4B35-8593-C92BCB031A32}"/>
            </ac:spMkLst>
          </pc:spChg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1424955102" sldId="2147483653"/>
              <ac:spMk id="5" creationId="{7D10465D-9C50-4694-9E07-767CF6ABC4C8}"/>
            </ac:spMkLst>
          </pc:spChg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1424955102" sldId="2147483653"/>
              <ac:spMk id="6" creationId="{6BF5F0E4-1C7A-4F99-9292-3FE01DC2B452}"/>
            </ac:spMkLst>
          </pc:spChg>
        </pc:sldLayoutChg>
        <pc:sldLayoutChg chg="modTransition">
          <pc:chgData name="Stuart Kirby" userId="45aa3382-5895-4a36-8968-59fe563e9c64" providerId="ADAL" clId="{09D57F4F-5273-49CE-93C0-71C5D097EFE2}" dt="2021-04-01T10:32:21.036" v="588"/>
          <pc:sldLayoutMkLst>
            <pc:docMk/>
            <pc:sldMasterMk cId="853498628" sldId="2147483648"/>
            <pc:sldLayoutMk cId="2603842122" sldId="2147483654"/>
          </pc:sldLayoutMkLst>
        </pc:sldLayoutChg>
        <pc:sldLayoutChg chg="modTransition">
          <pc:chgData name="Stuart Kirby" userId="45aa3382-5895-4a36-8968-59fe563e9c64" providerId="ADAL" clId="{09D57F4F-5273-49CE-93C0-71C5D097EFE2}" dt="2021-04-01T10:32:21.036" v="588"/>
          <pc:sldLayoutMkLst>
            <pc:docMk/>
            <pc:sldMasterMk cId="853498628" sldId="2147483648"/>
            <pc:sldLayoutMk cId="651917885" sldId="2147483655"/>
          </pc:sldLayoutMkLst>
        </pc:sldLayoutChg>
        <pc:sldLayoutChg chg="modSp modTransition">
          <pc:chgData name="Stuart Kirby" userId="45aa3382-5895-4a36-8968-59fe563e9c64" providerId="ADAL" clId="{09D57F4F-5273-49CE-93C0-71C5D097EFE2}" dt="2021-04-01T10:32:21.036" v="588"/>
          <pc:sldLayoutMkLst>
            <pc:docMk/>
            <pc:sldMasterMk cId="853498628" sldId="2147483648"/>
            <pc:sldLayoutMk cId="3736251385" sldId="2147483656"/>
          </pc:sldLayoutMkLst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3736251385" sldId="2147483656"/>
              <ac:spMk id="2" creationId="{829EC1F3-087B-4572-89D4-4CAB78238EE1}"/>
            </ac:spMkLst>
          </pc:spChg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3736251385" sldId="2147483656"/>
              <ac:spMk id="3" creationId="{6369291D-C537-47BD-B463-8860E9B00442}"/>
            </ac:spMkLst>
          </pc:spChg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3736251385" sldId="2147483656"/>
              <ac:spMk id="4" creationId="{B3519C8B-DCD3-458B-9252-E6A37488A649}"/>
            </ac:spMkLst>
          </pc:spChg>
        </pc:sldLayoutChg>
        <pc:sldLayoutChg chg="modSp modTransition">
          <pc:chgData name="Stuart Kirby" userId="45aa3382-5895-4a36-8968-59fe563e9c64" providerId="ADAL" clId="{09D57F4F-5273-49CE-93C0-71C5D097EFE2}" dt="2021-04-01T10:32:21.036" v="588"/>
          <pc:sldLayoutMkLst>
            <pc:docMk/>
            <pc:sldMasterMk cId="853498628" sldId="2147483648"/>
            <pc:sldLayoutMk cId="1731284022" sldId="2147483657"/>
          </pc:sldLayoutMkLst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1731284022" sldId="2147483657"/>
              <ac:spMk id="2" creationId="{960C64DF-2BA0-4773-8A84-F4915520A980}"/>
            </ac:spMkLst>
          </pc:spChg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1731284022" sldId="2147483657"/>
              <ac:spMk id="3" creationId="{B73C0FF5-DCDB-41D4-B625-D08D24FE6F13}"/>
            </ac:spMkLst>
          </pc:spChg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1731284022" sldId="2147483657"/>
              <ac:spMk id="4" creationId="{6321031D-0F5C-4912-89FF-07B0977EA5B4}"/>
            </ac:spMkLst>
          </pc:spChg>
        </pc:sldLayoutChg>
        <pc:sldLayoutChg chg="modTransition">
          <pc:chgData name="Stuart Kirby" userId="45aa3382-5895-4a36-8968-59fe563e9c64" providerId="ADAL" clId="{09D57F4F-5273-49CE-93C0-71C5D097EFE2}" dt="2021-04-01T10:32:21.036" v="588"/>
          <pc:sldLayoutMkLst>
            <pc:docMk/>
            <pc:sldMasterMk cId="853498628" sldId="2147483648"/>
            <pc:sldLayoutMk cId="3725215254" sldId="2147483658"/>
          </pc:sldLayoutMkLst>
        </pc:sldLayoutChg>
        <pc:sldLayoutChg chg="modSp modTransition">
          <pc:chgData name="Stuart Kirby" userId="45aa3382-5895-4a36-8968-59fe563e9c64" providerId="ADAL" clId="{09D57F4F-5273-49CE-93C0-71C5D097EFE2}" dt="2021-04-01T10:32:21.036" v="588"/>
          <pc:sldLayoutMkLst>
            <pc:docMk/>
            <pc:sldMasterMk cId="853498628" sldId="2147483648"/>
            <pc:sldLayoutMk cId="2926622768" sldId="2147483659"/>
          </pc:sldLayoutMkLst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2926622768" sldId="2147483659"/>
              <ac:spMk id="2" creationId="{189CCAFC-559E-45EF-A9C4-B3CD396C781D}"/>
            </ac:spMkLst>
          </pc:spChg>
          <pc:spChg chg="mod">
            <ac:chgData name="Stuart Kirby" userId="45aa3382-5895-4a36-8968-59fe563e9c64" providerId="ADAL" clId="{09D57F4F-5273-49CE-93C0-71C5D097EFE2}" dt="2021-03-30T10:37:15.297" v="464"/>
            <ac:spMkLst>
              <pc:docMk/>
              <pc:sldMasterMk cId="853498628" sldId="2147483648"/>
              <pc:sldLayoutMk cId="2926622768" sldId="2147483659"/>
              <ac:spMk id="3" creationId="{896F77AB-8023-4492-AF8C-A61D3E9F39FA}"/>
            </ac:spMkLst>
          </pc:spChg>
        </pc:sldLayoutChg>
      </pc:sldMasterChg>
      <pc:sldMasterChg chg="modTransition modSldLayout">
        <pc:chgData name="Stuart Kirby" userId="45aa3382-5895-4a36-8968-59fe563e9c64" providerId="ADAL" clId="{09D57F4F-5273-49CE-93C0-71C5D097EFE2}" dt="2021-03-30T10:32:43.407" v="446"/>
        <pc:sldMasterMkLst>
          <pc:docMk/>
          <pc:sldMasterMk cId="844319905" sldId="2147483660"/>
        </pc:sldMasterMkLst>
        <pc:sldLayoutChg chg="modTransition">
          <pc:chgData name="Stuart Kirby" userId="45aa3382-5895-4a36-8968-59fe563e9c64" providerId="ADAL" clId="{09D57F4F-5273-49CE-93C0-71C5D097EFE2}" dt="2021-03-30T10:32:43.407" v="446"/>
          <pc:sldLayoutMkLst>
            <pc:docMk/>
            <pc:sldMasterMk cId="844319905" sldId="2147483660"/>
            <pc:sldLayoutMk cId="3595551951" sldId="2147483661"/>
          </pc:sldLayoutMkLst>
        </pc:sldLayoutChg>
        <pc:sldLayoutChg chg="modTransition">
          <pc:chgData name="Stuart Kirby" userId="45aa3382-5895-4a36-8968-59fe563e9c64" providerId="ADAL" clId="{09D57F4F-5273-49CE-93C0-71C5D097EFE2}" dt="2021-03-30T10:32:43.407" v="446"/>
          <pc:sldLayoutMkLst>
            <pc:docMk/>
            <pc:sldMasterMk cId="844319905" sldId="2147483660"/>
            <pc:sldLayoutMk cId="304101215" sldId="2147483662"/>
          </pc:sldLayoutMkLst>
        </pc:sldLayoutChg>
        <pc:sldLayoutChg chg="modTransition">
          <pc:chgData name="Stuart Kirby" userId="45aa3382-5895-4a36-8968-59fe563e9c64" providerId="ADAL" clId="{09D57F4F-5273-49CE-93C0-71C5D097EFE2}" dt="2021-03-30T10:32:43.407" v="446"/>
          <pc:sldLayoutMkLst>
            <pc:docMk/>
            <pc:sldMasterMk cId="844319905" sldId="2147483660"/>
            <pc:sldLayoutMk cId="2794968533" sldId="2147483663"/>
          </pc:sldLayoutMkLst>
        </pc:sldLayoutChg>
        <pc:sldLayoutChg chg="modTransition">
          <pc:chgData name="Stuart Kirby" userId="45aa3382-5895-4a36-8968-59fe563e9c64" providerId="ADAL" clId="{09D57F4F-5273-49CE-93C0-71C5D097EFE2}" dt="2021-03-30T10:32:43.407" v="446"/>
          <pc:sldLayoutMkLst>
            <pc:docMk/>
            <pc:sldMasterMk cId="844319905" sldId="2147483660"/>
            <pc:sldLayoutMk cId="1708153444" sldId="2147483664"/>
          </pc:sldLayoutMkLst>
        </pc:sldLayoutChg>
        <pc:sldLayoutChg chg="modTransition">
          <pc:chgData name="Stuart Kirby" userId="45aa3382-5895-4a36-8968-59fe563e9c64" providerId="ADAL" clId="{09D57F4F-5273-49CE-93C0-71C5D097EFE2}" dt="2021-03-30T10:32:43.407" v="446"/>
          <pc:sldLayoutMkLst>
            <pc:docMk/>
            <pc:sldMasterMk cId="844319905" sldId="2147483660"/>
            <pc:sldLayoutMk cId="4117924095" sldId="2147483665"/>
          </pc:sldLayoutMkLst>
        </pc:sldLayoutChg>
        <pc:sldLayoutChg chg="modTransition">
          <pc:chgData name="Stuart Kirby" userId="45aa3382-5895-4a36-8968-59fe563e9c64" providerId="ADAL" clId="{09D57F4F-5273-49CE-93C0-71C5D097EFE2}" dt="2021-03-30T10:32:43.407" v="446"/>
          <pc:sldLayoutMkLst>
            <pc:docMk/>
            <pc:sldMasterMk cId="844319905" sldId="2147483660"/>
            <pc:sldLayoutMk cId="915647980" sldId="2147483666"/>
          </pc:sldLayoutMkLst>
        </pc:sldLayoutChg>
        <pc:sldLayoutChg chg="modTransition">
          <pc:chgData name="Stuart Kirby" userId="45aa3382-5895-4a36-8968-59fe563e9c64" providerId="ADAL" clId="{09D57F4F-5273-49CE-93C0-71C5D097EFE2}" dt="2021-03-30T10:32:43.407" v="446"/>
          <pc:sldLayoutMkLst>
            <pc:docMk/>
            <pc:sldMasterMk cId="844319905" sldId="2147483660"/>
            <pc:sldLayoutMk cId="1209833098" sldId="2147483667"/>
          </pc:sldLayoutMkLst>
        </pc:sldLayoutChg>
        <pc:sldLayoutChg chg="modTransition">
          <pc:chgData name="Stuart Kirby" userId="45aa3382-5895-4a36-8968-59fe563e9c64" providerId="ADAL" clId="{09D57F4F-5273-49CE-93C0-71C5D097EFE2}" dt="2021-03-30T10:32:43.407" v="446"/>
          <pc:sldLayoutMkLst>
            <pc:docMk/>
            <pc:sldMasterMk cId="844319905" sldId="2147483660"/>
            <pc:sldLayoutMk cId="3255171390" sldId="2147483668"/>
          </pc:sldLayoutMkLst>
        </pc:sldLayoutChg>
        <pc:sldLayoutChg chg="modTransition">
          <pc:chgData name="Stuart Kirby" userId="45aa3382-5895-4a36-8968-59fe563e9c64" providerId="ADAL" clId="{09D57F4F-5273-49CE-93C0-71C5D097EFE2}" dt="2021-03-30T10:32:43.407" v="446"/>
          <pc:sldLayoutMkLst>
            <pc:docMk/>
            <pc:sldMasterMk cId="844319905" sldId="2147483660"/>
            <pc:sldLayoutMk cId="37180697" sldId="2147483669"/>
          </pc:sldLayoutMkLst>
        </pc:sldLayoutChg>
        <pc:sldLayoutChg chg="modTransition">
          <pc:chgData name="Stuart Kirby" userId="45aa3382-5895-4a36-8968-59fe563e9c64" providerId="ADAL" clId="{09D57F4F-5273-49CE-93C0-71C5D097EFE2}" dt="2021-03-30T10:32:43.407" v="446"/>
          <pc:sldLayoutMkLst>
            <pc:docMk/>
            <pc:sldMasterMk cId="844319905" sldId="2147483660"/>
            <pc:sldLayoutMk cId="2063644374" sldId="2147483670"/>
          </pc:sldLayoutMkLst>
        </pc:sldLayoutChg>
        <pc:sldLayoutChg chg="modTransition">
          <pc:chgData name="Stuart Kirby" userId="45aa3382-5895-4a36-8968-59fe563e9c64" providerId="ADAL" clId="{09D57F4F-5273-49CE-93C0-71C5D097EFE2}" dt="2021-03-30T10:32:43.407" v="446"/>
          <pc:sldLayoutMkLst>
            <pc:docMk/>
            <pc:sldMasterMk cId="844319905" sldId="2147483660"/>
            <pc:sldLayoutMk cId="1738173458" sldId="2147483671"/>
          </pc:sldLayoutMkLst>
        </pc:sldLayoutChg>
      </pc:sldMasterChg>
      <pc:sldMasterChg chg="modTransition modSldLayout">
        <pc:chgData name="Stuart Kirby" userId="45aa3382-5895-4a36-8968-59fe563e9c64" providerId="ADAL" clId="{09D57F4F-5273-49CE-93C0-71C5D097EFE2}" dt="2021-03-30T10:29:59.228" v="421"/>
        <pc:sldMasterMkLst>
          <pc:docMk/>
          <pc:sldMasterMk cId="2387870436" sldId="2147483660"/>
        </pc:sldMasterMkLst>
        <pc:sldLayoutChg chg="modTransition">
          <pc:chgData name="Stuart Kirby" userId="45aa3382-5895-4a36-8968-59fe563e9c64" providerId="ADAL" clId="{09D57F4F-5273-49CE-93C0-71C5D097EFE2}" dt="2021-03-30T10:29:59.228" v="421"/>
          <pc:sldLayoutMkLst>
            <pc:docMk/>
            <pc:sldMasterMk cId="2387870436" sldId="2147483660"/>
            <pc:sldLayoutMk cId="2248868236" sldId="2147483661"/>
          </pc:sldLayoutMkLst>
        </pc:sldLayoutChg>
        <pc:sldLayoutChg chg="modTransition">
          <pc:chgData name="Stuart Kirby" userId="45aa3382-5895-4a36-8968-59fe563e9c64" providerId="ADAL" clId="{09D57F4F-5273-49CE-93C0-71C5D097EFE2}" dt="2021-03-30T10:29:59.228" v="421"/>
          <pc:sldLayoutMkLst>
            <pc:docMk/>
            <pc:sldMasterMk cId="2387870436" sldId="2147483660"/>
            <pc:sldLayoutMk cId="1531728796" sldId="2147483662"/>
          </pc:sldLayoutMkLst>
        </pc:sldLayoutChg>
        <pc:sldLayoutChg chg="modTransition">
          <pc:chgData name="Stuart Kirby" userId="45aa3382-5895-4a36-8968-59fe563e9c64" providerId="ADAL" clId="{09D57F4F-5273-49CE-93C0-71C5D097EFE2}" dt="2021-03-30T10:29:59.228" v="421"/>
          <pc:sldLayoutMkLst>
            <pc:docMk/>
            <pc:sldMasterMk cId="2387870436" sldId="2147483660"/>
            <pc:sldLayoutMk cId="1143318933" sldId="2147483663"/>
          </pc:sldLayoutMkLst>
        </pc:sldLayoutChg>
        <pc:sldLayoutChg chg="modTransition">
          <pc:chgData name="Stuart Kirby" userId="45aa3382-5895-4a36-8968-59fe563e9c64" providerId="ADAL" clId="{09D57F4F-5273-49CE-93C0-71C5D097EFE2}" dt="2021-03-30T10:29:59.228" v="421"/>
          <pc:sldLayoutMkLst>
            <pc:docMk/>
            <pc:sldMasterMk cId="2387870436" sldId="2147483660"/>
            <pc:sldLayoutMk cId="44566195" sldId="2147483664"/>
          </pc:sldLayoutMkLst>
        </pc:sldLayoutChg>
        <pc:sldLayoutChg chg="modTransition">
          <pc:chgData name="Stuart Kirby" userId="45aa3382-5895-4a36-8968-59fe563e9c64" providerId="ADAL" clId="{09D57F4F-5273-49CE-93C0-71C5D097EFE2}" dt="2021-03-30T10:29:59.228" v="421"/>
          <pc:sldLayoutMkLst>
            <pc:docMk/>
            <pc:sldMasterMk cId="2387870436" sldId="2147483660"/>
            <pc:sldLayoutMk cId="860329618" sldId="2147483665"/>
          </pc:sldLayoutMkLst>
        </pc:sldLayoutChg>
        <pc:sldLayoutChg chg="modTransition">
          <pc:chgData name="Stuart Kirby" userId="45aa3382-5895-4a36-8968-59fe563e9c64" providerId="ADAL" clId="{09D57F4F-5273-49CE-93C0-71C5D097EFE2}" dt="2021-03-30T10:29:59.228" v="421"/>
          <pc:sldLayoutMkLst>
            <pc:docMk/>
            <pc:sldMasterMk cId="2387870436" sldId="2147483660"/>
            <pc:sldLayoutMk cId="628324459" sldId="2147483666"/>
          </pc:sldLayoutMkLst>
        </pc:sldLayoutChg>
        <pc:sldLayoutChg chg="modTransition">
          <pc:chgData name="Stuart Kirby" userId="45aa3382-5895-4a36-8968-59fe563e9c64" providerId="ADAL" clId="{09D57F4F-5273-49CE-93C0-71C5D097EFE2}" dt="2021-03-30T10:29:59.228" v="421"/>
          <pc:sldLayoutMkLst>
            <pc:docMk/>
            <pc:sldMasterMk cId="2387870436" sldId="2147483660"/>
            <pc:sldLayoutMk cId="1073601576" sldId="2147483667"/>
          </pc:sldLayoutMkLst>
        </pc:sldLayoutChg>
        <pc:sldLayoutChg chg="modTransition">
          <pc:chgData name="Stuart Kirby" userId="45aa3382-5895-4a36-8968-59fe563e9c64" providerId="ADAL" clId="{09D57F4F-5273-49CE-93C0-71C5D097EFE2}" dt="2021-03-30T10:29:59.228" v="421"/>
          <pc:sldLayoutMkLst>
            <pc:docMk/>
            <pc:sldMasterMk cId="2387870436" sldId="2147483660"/>
            <pc:sldLayoutMk cId="3625064962" sldId="2147483668"/>
          </pc:sldLayoutMkLst>
        </pc:sldLayoutChg>
        <pc:sldLayoutChg chg="modTransition">
          <pc:chgData name="Stuart Kirby" userId="45aa3382-5895-4a36-8968-59fe563e9c64" providerId="ADAL" clId="{09D57F4F-5273-49CE-93C0-71C5D097EFE2}" dt="2021-03-30T10:29:59.228" v="421"/>
          <pc:sldLayoutMkLst>
            <pc:docMk/>
            <pc:sldMasterMk cId="2387870436" sldId="2147483660"/>
            <pc:sldLayoutMk cId="3009356480" sldId="2147483669"/>
          </pc:sldLayoutMkLst>
        </pc:sldLayoutChg>
        <pc:sldLayoutChg chg="modTransition">
          <pc:chgData name="Stuart Kirby" userId="45aa3382-5895-4a36-8968-59fe563e9c64" providerId="ADAL" clId="{09D57F4F-5273-49CE-93C0-71C5D097EFE2}" dt="2021-03-30T10:29:59.228" v="421"/>
          <pc:sldLayoutMkLst>
            <pc:docMk/>
            <pc:sldMasterMk cId="2387870436" sldId="2147483660"/>
            <pc:sldLayoutMk cId="1219814247" sldId="2147483670"/>
          </pc:sldLayoutMkLst>
        </pc:sldLayoutChg>
        <pc:sldLayoutChg chg="modTransition">
          <pc:chgData name="Stuart Kirby" userId="45aa3382-5895-4a36-8968-59fe563e9c64" providerId="ADAL" clId="{09D57F4F-5273-49CE-93C0-71C5D097EFE2}" dt="2021-03-30T10:29:59.228" v="421"/>
          <pc:sldLayoutMkLst>
            <pc:docMk/>
            <pc:sldMasterMk cId="2387870436" sldId="2147483660"/>
            <pc:sldLayoutMk cId="2140049692" sldId="2147483671"/>
          </pc:sldLayoutMkLst>
        </pc:sldLayoutChg>
      </pc:sldMasterChg>
      <pc:sldMasterChg chg="modTransition modSldLayout">
        <pc:chgData name="Stuart Kirby" userId="45aa3382-5895-4a36-8968-59fe563e9c64" providerId="ADAL" clId="{09D57F4F-5273-49CE-93C0-71C5D097EFE2}" dt="2021-03-30T10:37:15.297" v="464"/>
        <pc:sldMasterMkLst>
          <pc:docMk/>
          <pc:sldMasterMk cId="4236487040" sldId="2147483660"/>
        </pc:sldMasterMkLst>
        <pc:sldLayoutChg chg="modTransition">
          <pc:chgData name="Stuart Kirby" userId="45aa3382-5895-4a36-8968-59fe563e9c64" providerId="ADAL" clId="{09D57F4F-5273-49CE-93C0-71C5D097EFE2}" dt="2021-03-30T10:37:15.297" v="464"/>
          <pc:sldLayoutMkLst>
            <pc:docMk/>
            <pc:sldMasterMk cId="4236487040" sldId="2147483660"/>
            <pc:sldLayoutMk cId="1773687571" sldId="2147483661"/>
          </pc:sldLayoutMkLst>
        </pc:sldLayoutChg>
        <pc:sldLayoutChg chg="modTransition">
          <pc:chgData name="Stuart Kirby" userId="45aa3382-5895-4a36-8968-59fe563e9c64" providerId="ADAL" clId="{09D57F4F-5273-49CE-93C0-71C5D097EFE2}" dt="2021-03-30T10:37:15.297" v="464"/>
          <pc:sldLayoutMkLst>
            <pc:docMk/>
            <pc:sldMasterMk cId="4236487040" sldId="2147483660"/>
            <pc:sldLayoutMk cId="2329685336" sldId="2147483662"/>
          </pc:sldLayoutMkLst>
        </pc:sldLayoutChg>
        <pc:sldLayoutChg chg="modTransition">
          <pc:chgData name="Stuart Kirby" userId="45aa3382-5895-4a36-8968-59fe563e9c64" providerId="ADAL" clId="{09D57F4F-5273-49CE-93C0-71C5D097EFE2}" dt="2021-03-30T10:37:15.297" v="464"/>
          <pc:sldLayoutMkLst>
            <pc:docMk/>
            <pc:sldMasterMk cId="4236487040" sldId="2147483660"/>
            <pc:sldLayoutMk cId="335116891" sldId="2147483663"/>
          </pc:sldLayoutMkLst>
        </pc:sldLayoutChg>
        <pc:sldLayoutChg chg="modTransition">
          <pc:chgData name="Stuart Kirby" userId="45aa3382-5895-4a36-8968-59fe563e9c64" providerId="ADAL" clId="{09D57F4F-5273-49CE-93C0-71C5D097EFE2}" dt="2021-03-30T10:37:15.297" v="464"/>
          <pc:sldLayoutMkLst>
            <pc:docMk/>
            <pc:sldMasterMk cId="4236487040" sldId="2147483660"/>
            <pc:sldLayoutMk cId="340886295" sldId="2147483664"/>
          </pc:sldLayoutMkLst>
        </pc:sldLayoutChg>
        <pc:sldLayoutChg chg="modTransition">
          <pc:chgData name="Stuart Kirby" userId="45aa3382-5895-4a36-8968-59fe563e9c64" providerId="ADAL" clId="{09D57F4F-5273-49CE-93C0-71C5D097EFE2}" dt="2021-03-30T10:37:15.297" v="464"/>
          <pc:sldLayoutMkLst>
            <pc:docMk/>
            <pc:sldMasterMk cId="4236487040" sldId="2147483660"/>
            <pc:sldLayoutMk cId="2320886221" sldId="2147483665"/>
          </pc:sldLayoutMkLst>
        </pc:sldLayoutChg>
        <pc:sldLayoutChg chg="modTransition">
          <pc:chgData name="Stuart Kirby" userId="45aa3382-5895-4a36-8968-59fe563e9c64" providerId="ADAL" clId="{09D57F4F-5273-49CE-93C0-71C5D097EFE2}" dt="2021-03-30T10:37:15.297" v="464"/>
          <pc:sldLayoutMkLst>
            <pc:docMk/>
            <pc:sldMasterMk cId="4236487040" sldId="2147483660"/>
            <pc:sldLayoutMk cId="2927956220" sldId="2147483666"/>
          </pc:sldLayoutMkLst>
        </pc:sldLayoutChg>
        <pc:sldLayoutChg chg="modTransition">
          <pc:chgData name="Stuart Kirby" userId="45aa3382-5895-4a36-8968-59fe563e9c64" providerId="ADAL" clId="{09D57F4F-5273-49CE-93C0-71C5D097EFE2}" dt="2021-03-30T10:37:15.297" v="464"/>
          <pc:sldLayoutMkLst>
            <pc:docMk/>
            <pc:sldMasterMk cId="4236487040" sldId="2147483660"/>
            <pc:sldLayoutMk cId="1488779317" sldId="2147483667"/>
          </pc:sldLayoutMkLst>
        </pc:sldLayoutChg>
        <pc:sldLayoutChg chg="modTransition">
          <pc:chgData name="Stuart Kirby" userId="45aa3382-5895-4a36-8968-59fe563e9c64" providerId="ADAL" clId="{09D57F4F-5273-49CE-93C0-71C5D097EFE2}" dt="2021-03-30T10:37:15.297" v="464"/>
          <pc:sldLayoutMkLst>
            <pc:docMk/>
            <pc:sldMasterMk cId="4236487040" sldId="2147483660"/>
            <pc:sldLayoutMk cId="3871373033" sldId="2147483668"/>
          </pc:sldLayoutMkLst>
        </pc:sldLayoutChg>
        <pc:sldLayoutChg chg="modTransition">
          <pc:chgData name="Stuart Kirby" userId="45aa3382-5895-4a36-8968-59fe563e9c64" providerId="ADAL" clId="{09D57F4F-5273-49CE-93C0-71C5D097EFE2}" dt="2021-03-30T10:37:15.297" v="464"/>
          <pc:sldLayoutMkLst>
            <pc:docMk/>
            <pc:sldMasterMk cId="4236487040" sldId="2147483660"/>
            <pc:sldLayoutMk cId="3994045664" sldId="2147483669"/>
          </pc:sldLayoutMkLst>
        </pc:sldLayoutChg>
        <pc:sldLayoutChg chg="modTransition">
          <pc:chgData name="Stuart Kirby" userId="45aa3382-5895-4a36-8968-59fe563e9c64" providerId="ADAL" clId="{09D57F4F-5273-49CE-93C0-71C5D097EFE2}" dt="2021-03-30T10:37:15.297" v="464"/>
          <pc:sldLayoutMkLst>
            <pc:docMk/>
            <pc:sldMasterMk cId="4236487040" sldId="2147483660"/>
            <pc:sldLayoutMk cId="1899342125" sldId="2147483670"/>
          </pc:sldLayoutMkLst>
        </pc:sldLayoutChg>
        <pc:sldLayoutChg chg="modTransition">
          <pc:chgData name="Stuart Kirby" userId="45aa3382-5895-4a36-8968-59fe563e9c64" providerId="ADAL" clId="{09D57F4F-5273-49CE-93C0-71C5D097EFE2}" dt="2021-03-30T10:37:15.297" v="464"/>
          <pc:sldLayoutMkLst>
            <pc:docMk/>
            <pc:sldMasterMk cId="4236487040" sldId="2147483660"/>
            <pc:sldLayoutMk cId="1912192632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82895-FD53-4B3D-9410-A576F567E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1AE1A7-97B9-4B79-8B68-5FD22106B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8" indent="0" algn="ctr">
              <a:buNone/>
              <a:defRPr sz="2000"/>
            </a:lvl2pPr>
            <a:lvl3pPr marL="914435" indent="0" algn="ctr">
              <a:buNone/>
              <a:defRPr sz="1801"/>
            </a:lvl3pPr>
            <a:lvl4pPr marL="1371651" indent="0" algn="ctr">
              <a:buNone/>
              <a:defRPr sz="1600"/>
            </a:lvl4pPr>
            <a:lvl5pPr marL="1828869" indent="0" algn="ctr">
              <a:buNone/>
              <a:defRPr sz="1600"/>
            </a:lvl5pPr>
            <a:lvl6pPr marL="2286085" indent="0" algn="ctr">
              <a:buNone/>
              <a:defRPr sz="1600"/>
            </a:lvl6pPr>
            <a:lvl7pPr marL="2743302" indent="0" algn="ctr">
              <a:buNone/>
              <a:defRPr sz="1600"/>
            </a:lvl7pPr>
            <a:lvl8pPr marL="3200520" indent="0" algn="ctr">
              <a:buNone/>
              <a:defRPr sz="1600"/>
            </a:lvl8pPr>
            <a:lvl9pPr marL="365773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A343A-7067-4C76-A2B8-E4562EF9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13EE9-2621-430D-9107-9FC94624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8AFCC-5B37-424C-B4DF-5E9B980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90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34099-26D0-4F06-8CAA-688BBA53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67BE2-FF81-49F0-AC78-E672DC9FB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AF6B8-E7A0-4302-BC46-0990C7EB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F7227-B118-4650-8A0D-037D6A8C0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FEBDC-2024-4CD9-91AC-B27B6940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15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9CCAFC-559E-45EF-A9C4-B3CD396C7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F77AB-8023-4492-AF8C-A61D3E9F3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2BFB4-57AD-4A09-BB7E-5A7A944E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D406F-E5CD-44DD-ACF1-E7D5693D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AAE96-BE29-458B-8A69-B04BB5B2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2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4323-EE27-443A-A9E9-1C15C297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6CA42-C105-45FE-8FEF-86981CDB8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C87B7-6B86-48FC-9DE8-6922CE20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0BADA-EDA7-489D-ADDD-D96B582B3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F03C8-5940-4C2C-AA1C-DAF73E1A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39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1D11D-D038-4694-9CCF-1C7E9B318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89645-B877-4C0A-9197-9342CF858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5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40437-D147-4E73-A584-D5C17746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16962-0581-4B22-8B20-ED49EDD9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E45EE-F9CF-4D82-BF39-9F08C242A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57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93652-C5B7-4F31-BF6F-7F41A280A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8A7F0-8E65-4F5C-99D1-F81C63DE0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CB4975-F0FB-44DE-B7E3-DFADC7B40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B9EC5A-21E9-45CB-B39F-48476E98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D54D5-0CD2-497D-9B1A-FB35E56B5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E6F52-9355-418F-97B1-5AB98BDF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00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C9A03-2C42-4DA3-B952-AFD1E4C51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425B0-B90A-4672-8734-DBBE999D7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8" indent="0">
              <a:buNone/>
              <a:defRPr sz="2000" b="1"/>
            </a:lvl2pPr>
            <a:lvl3pPr marL="914435" indent="0">
              <a:buNone/>
              <a:defRPr sz="1801" b="1"/>
            </a:lvl3pPr>
            <a:lvl4pPr marL="1371651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5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0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EAF94-E7B0-4B35-8593-C92BCB031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10465D-9C50-4694-9E07-767CF6ABC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8" indent="0">
              <a:buNone/>
              <a:defRPr sz="2000" b="1"/>
            </a:lvl2pPr>
            <a:lvl3pPr marL="914435" indent="0">
              <a:buNone/>
              <a:defRPr sz="1801" b="1"/>
            </a:lvl3pPr>
            <a:lvl4pPr marL="1371651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5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0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F5F0E4-1C7A-4F99-9292-3FE01DC2B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79B050-D3B7-4C75-ADBE-40F788FA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806A8A-05F8-4708-B977-A3CB2C7A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DF9CCD-6913-4F5B-ACF1-5BCE0150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955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F6004-141E-4E56-AE93-AB068B9DA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EC9F7-CBE2-4C1D-B81F-EB6120CAA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9485B-FEA7-4767-B770-6F79BE86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DD3C2D-F147-4BAA-A8DA-941FD0A4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842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09768E-21B3-41FE-B010-A6FF2DE4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BDBBF-7614-48D4-AD6E-5251F3B3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BBA63E-1FF5-44FB-A29F-4581ECFA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917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EC1F3-087B-4572-89D4-4CAB7823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9291D-C537-47BD-B463-8860E9B00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2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19C8B-DCD3-458B-9252-E6A37488A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1"/>
            </a:lvl2pPr>
            <a:lvl3pPr marL="914435" indent="0">
              <a:buNone/>
              <a:defRPr sz="1200"/>
            </a:lvl3pPr>
            <a:lvl4pPr marL="1371651" indent="0">
              <a:buNone/>
              <a:defRPr sz="1001"/>
            </a:lvl4pPr>
            <a:lvl5pPr marL="1828869" indent="0">
              <a:buNone/>
              <a:defRPr sz="1001"/>
            </a:lvl5pPr>
            <a:lvl6pPr marL="2286085" indent="0">
              <a:buNone/>
              <a:defRPr sz="1001"/>
            </a:lvl6pPr>
            <a:lvl7pPr marL="2743302" indent="0">
              <a:buNone/>
              <a:defRPr sz="1001"/>
            </a:lvl7pPr>
            <a:lvl8pPr marL="3200520" indent="0">
              <a:buNone/>
              <a:defRPr sz="1001"/>
            </a:lvl8pPr>
            <a:lvl9pPr marL="3657738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3F724-0A39-42FF-96CD-34B2375C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4C3AA-67E5-4E66-B5C3-737EA5D9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48CDB-FF25-4B9E-9FA2-F502F265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251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C64DF-2BA0-4773-8A84-F4915520A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0FF5-DCDB-41D4-B625-D08D24FE6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2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5" indent="0">
              <a:buNone/>
              <a:defRPr sz="2400"/>
            </a:lvl3pPr>
            <a:lvl4pPr marL="1371651" indent="0">
              <a:buNone/>
              <a:defRPr sz="2000"/>
            </a:lvl4pPr>
            <a:lvl5pPr marL="1828869" indent="0">
              <a:buNone/>
              <a:defRPr sz="2000"/>
            </a:lvl5pPr>
            <a:lvl6pPr marL="2286085" indent="0">
              <a:buNone/>
              <a:defRPr sz="2000"/>
            </a:lvl6pPr>
            <a:lvl7pPr marL="2743302" indent="0">
              <a:buNone/>
              <a:defRPr sz="2000"/>
            </a:lvl7pPr>
            <a:lvl8pPr marL="3200520" indent="0">
              <a:buNone/>
              <a:defRPr sz="2000"/>
            </a:lvl8pPr>
            <a:lvl9pPr marL="3657738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1031D-0F5C-4912-89FF-07B0977EA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1"/>
            </a:lvl2pPr>
            <a:lvl3pPr marL="914435" indent="0">
              <a:buNone/>
              <a:defRPr sz="1200"/>
            </a:lvl3pPr>
            <a:lvl4pPr marL="1371651" indent="0">
              <a:buNone/>
              <a:defRPr sz="1001"/>
            </a:lvl4pPr>
            <a:lvl5pPr marL="1828869" indent="0">
              <a:buNone/>
              <a:defRPr sz="1001"/>
            </a:lvl5pPr>
            <a:lvl6pPr marL="2286085" indent="0">
              <a:buNone/>
              <a:defRPr sz="1001"/>
            </a:lvl6pPr>
            <a:lvl7pPr marL="2743302" indent="0">
              <a:buNone/>
              <a:defRPr sz="1001"/>
            </a:lvl7pPr>
            <a:lvl8pPr marL="3200520" indent="0">
              <a:buNone/>
              <a:defRPr sz="1001"/>
            </a:lvl8pPr>
            <a:lvl9pPr marL="3657738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83DA0-9282-4346-A0D5-B3F21A06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F0F9A-22D5-48F4-9562-0150872E9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4D509-1C0F-4869-B696-4CC81222B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8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533C69-D4CD-4DDE-BFAE-2B2E2B34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9B133-6879-40FD-9D55-3368F7775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BE6DF-64C2-409B-87D8-66E7485FF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D69D-4D46-438A-A67A-A77AFE84A55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C19B9-ECE8-42ED-A18E-7D40FEBC0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9A731-AD02-42D9-A52B-E5996B427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9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  <p:txStyles>
    <p:titleStyle>
      <a:lvl1pPr algn="l" defTabSz="91443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5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5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2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0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78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6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1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29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45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35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1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9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5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2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0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38" algn="l" defTabSz="91443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7" y="273278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6" y="273278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2"/>
            <a:ext cx="715348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1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6D6967A-4CA1-4B86-A89F-AE56023CB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23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9600" b="1" dirty="0"/>
              <a:t>Know, Record, Share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A87B05C-584D-4A39-B5B2-A93C3D004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1827"/>
            <a:ext cx="9144000" cy="1655762"/>
          </a:xfrm>
        </p:spPr>
        <p:txBody>
          <a:bodyPr>
            <a:normAutofit/>
          </a:bodyPr>
          <a:lstStyle/>
          <a:p>
            <a:r>
              <a:rPr lang="en-GB" sz="4800" dirty="0"/>
              <a:t>How to understand and record your blood pressure </a:t>
            </a:r>
          </a:p>
        </p:txBody>
      </p:sp>
    </p:spTree>
    <p:extLst>
      <p:ext uri="{BB962C8B-B14F-4D97-AF65-F5344CB8AC3E}">
        <p14:creationId xmlns:p14="http://schemas.microsoft.com/office/powerpoint/2010/main" val="164344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7" y="273278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6" y="273278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2"/>
            <a:ext cx="715348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1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0FCB17F-0990-474F-949A-9D77B4024149}"/>
              </a:ext>
            </a:extLst>
          </p:cNvPr>
          <p:cNvSpPr txBox="1">
            <a:spLocks/>
          </p:cNvSpPr>
          <p:nvPr/>
        </p:nvSpPr>
        <p:spPr>
          <a:xfrm>
            <a:off x="1524000" y="1557361"/>
            <a:ext cx="9144000" cy="47340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35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8" indent="0" algn="ctr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35" indent="0" algn="ctr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51" indent="0" algn="ctr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69" indent="0" algn="ctr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85" indent="0" algn="ctr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302" indent="0" algn="ctr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520" indent="0" algn="ctr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738" indent="0" algn="ctr" defTabSz="91443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blood pressure is the biggest known cause of disability and premature death in the UK through stroke, heart attack and heart disease.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in three adults in the UK has high blood pressure and every day 350 people have a preventable stroke or heart attack caused by the condition.</a:t>
            </a:r>
          </a:p>
        </p:txBody>
      </p:sp>
    </p:spTree>
    <p:extLst>
      <p:ext uri="{BB962C8B-B14F-4D97-AF65-F5344CB8AC3E}">
        <p14:creationId xmlns:p14="http://schemas.microsoft.com/office/powerpoint/2010/main" val="3036056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, schematic&#10;&#10;Description automatically generated">
            <a:extLst>
              <a:ext uri="{FF2B5EF4-FFF2-40B4-BE49-F238E27FC236}">
                <a16:creationId xmlns:a16="http://schemas.microsoft.com/office/drawing/2014/main" id="{9F2B07C9-8CD9-4C2D-91F3-2E1FEC36A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155" y="-117445"/>
            <a:ext cx="6161691" cy="871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8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0945566" y="2"/>
            <a:ext cx="124643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1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DDD1D8D-F1F4-46CD-9181-65BEE5AC3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36" y="2"/>
            <a:ext cx="9699129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938BAB-CBC6-4A3B-98B2-EF58E205CD54}"/>
              </a:ext>
            </a:extLst>
          </p:cNvPr>
          <p:cNvSpPr/>
          <p:nvPr/>
        </p:nvSpPr>
        <p:spPr>
          <a:xfrm>
            <a:off x="-2" y="0"/>
            <a:ext cx="124643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1"/>
          </a:p>
        </p:txBody>
      </p:sp>
    </p:spTree>
    <p:extLst>
      <p:ext uri="{BB962C8B-B14F-4D97-AF65-F5344CB8AC3E}">
        <p14:creationId xmlns:p14="http://schemas.microsoft.com/office/powerpoint/2010/main" val="334923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895B0150DBF41A34BF2E8D53763BA" ma:contentTypeVersion="13" ma:contentTypeDescription="Create a new document." ma:contentTypeScope="" ma:versionID="c774bba67bb1455243782f61e8dfab13">
  <xsd:schema xmlns:xsd="http://www.w3.org/2001/XMLSchema" xmlns:xs="http://www.w3.org/2001/XMLSchema" xmlns:p="http://schemas.microsoft.com/office/2006/metadata/properties" xmlns:ns2="0e5c574b-49c6-40cc-82d9-47948fa4d51c" xmlns:ns3="bb85d086-ee1a-4af6-8735-0653ff74b3de" targetNamespace="http://schemas.microsoft.com/office/2006/metadata/properties" ma:root="true" ma:fieldsID="2d008ddc439ddf6890046b8cbf42c96f" ns2:_="" ns3:_="">
    <xsd:import namespace="0e5c574b-49c6-40cc-82d9-47948fa4d51c"/>
    <xsd:import namespace="bb85d086-ee1a-4af6-8735-0653ff74b3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c574b-49c6-40cc-82d9-47948fa4d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85d086-ee1a-4af6-8735-0653ff74b3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2790F6-945A-48D3-998E-7625360BD4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ABE227-FE70-458C-886A-6250D8F834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E57CB2-68F6-4DAA-82CC-63DCDF94028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76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Know, Record, Share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Know, Record, Share</dc:title>
  <dc:creator>Stuart Kirby</dc:creator>
  <cp:lastModifiedBy>Stuart Kirby</cp:lastModifiedBy>
  <cp:revision>3</cp:revision>
  <dcterms:created xsi:type="dcterms:W3CDTF">2021-01-27T09:08:43Z</dcterms:created>
  <dcterms:modified xsi:type="dcterms:W3CDTF">2021-04-01T10:32:22Z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0x0101008EB895B0150DBF41A34BF2E8D53763BA</vt:lpwstr>
  </property>
</Properties>
</file>