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22/03/2022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41640" y="2444488"/>
            <a:ext cx="10508720" cy="359654"/>
          </a:xfrm>
        </p:spPr>
        <p:txBody>
          <a:bodyPr/>
          <a:lstStyle/>
          <a:p>
            <a:r>
              <a:rPr lang="en-GB" dirty="0"/>
              <a:t>Attended: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938829"/>
            <a:ext cx="10508720" cy="359654"/>
          </a:xfrm>
        </p:spPr>
        <p:txBody>
          <a:bodyPr/>
          <a:lstStyle/>
          <a:p>
            <a:r>
              <a:rPr lang="en-GB" dirty="0"/>
              <a:t>Online</a:t>
            </a:r>
            <a:r>
              <a:rPr lang="en-GB"/>
              <a:t>, 24</a:t>
            </a:r>
            <a:r>
              <a:rPr lang="en-GB" baseline="30000"/>
              <a:t>th</a:t>
            </a:r>
            <a:r>
              <a:rPr lang="en-GB"/>
              <a:t> March 2022, </a:t>
            </a:r>
            <a:r>
              <a:rPr lang="en-GB" dirty="0"/>
              <a:t>1 - 4pm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341410"/>
            <a:ext cx="10508720" cy="8490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Maternity and Neonatal Safety Improvement Programme (</a:t>
            </a:r>
            <a:r>
              <a:rPr lang="en-GB" dirty="0" err="1"/>
              <a:t>MatNeoSIP</a:t>
            </a:r>
            <a:r>
              <a:rPr lang="en-GB" dirty="0"/>
              <a:t>)</a:t>
            </a:r>
          </a:p>
          <a:p>
            <a:r>
              <a:rPr lang="en-GB" dirty="0"/>
              <a:t>Patient Safety Network Event</a:t>
            </a:r>
          </a:p>
          <a:p>
            <a:r>
              <a:rPr lang="en-GB" dirty="0"/>
              <a:t>for North East and North Cumbria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Julia Dudley</cp:lastModifiedBy>
  <cp:revision>15</cp:revision>
  <cp:lastPrinted>2018-01-09T13:47:47Z</cp:lastPrinted>
  <dcterms:created xsi:type="dcterms:W3CDTF">2018-01-05T15:22:02Z</dcterms:created>
  <dcterms:modified xsi:type="dcterms:W3CDTF">2022-03-22T16:21:49Z</dcterms:modified>
</cp:coreProperties>
</file>