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lack" userId="bb29ca53-8d6a-47a0-a18a-a80ced6b0440" providerId="ADAL" clId="{24B5F862-7158-4528-82AC-085FFB579A35}"/>
    <pc:docChg chg="modSld">
      <pc:chgData name="Sarah Black" userId="bb29ca53-8d6a-47a0-a18a-a80ced6b0440" providerId="ADAL" clId="{24B5F862-7158-4528-82AC-085FFB579A35}" dt="2021-12-13T07:00:18.154" v="0" actId="20577"/>
      <pc:docMkLst>
        <pc:docMk/>
      </pc:docMkLst>
      <pc:sldChg chg="modSp mod">
        <pc:chgData name="Sarah Black" userId="bb29ca53-8d6a-47a0-a18a-a80ced6b0440" providerId="ADAL" clId="{24B5F862-7158-4528-82AC-085FFB579A35}" dt="2021-12-13T07:00:18.154" v="0" actId="20577"/>
        <pc:sldMkLst>
          <pc:docMk/>
          <pc:sldMk cId="898398115" sldId="257"/>
        </pc:sldMkLst>
        <pc:spChg chg="mod">
          <ac:chgData name="Sarah Black" userId="bb29ca53-8d6a-47a0-a18a-a80ced6b0440" providerId="ADAL" clId="{24B5F862-7158-4528-82AC-085FFB579A35}" dt="2021-12-13T07:00:18.154" v="0" actId="20577"/>
          <ac:spMkLst>
            <pc:docMk/>
            <pc:sldMk cId="898398115" sldId="257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1640" y="2285619"/>
            <a:ext cx="10508720" cy="359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1641" y="3722293"/>
            <a:ext cx="10508720" cy="35965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744817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744734" y="4082106"/>
            <a:ext cx="4351267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096000" y="4082106"/>
            <a:ext cx="4351267" cy="587976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252137" y="5388319"/>
            <a:ext cx="2873159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066385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659261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41641" y="2775893"/>
            <a:ext cx="10508720" cy="849038"/>
          </a:xfrm>
        </p:spPr>
        <p:txBody>
          <a:bodyPr/>
          <a:lstStyle>
            <a:lvl1pPr>
              <a:defRPr sz="2177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6677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640" y="1730540"/>
            <a:ext cx="10508721" cy="424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640" y="2277070"/>
            <a:ext cx="10508721" cy="121724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DD22CC2-EC7C-456C-9632-0D0A70941C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13/12/2021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5E3255C-93F0-43A8-B3BC-50C8305359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03091" rtl="0" eaLnBrk="1" latinLnBrk="0" hangingPunct="1">
        <a:lnSpc>
          <a:spcPct val="100000"/>
        </a:lnSpc>
        <a:spcBef>
          <a:spcPct val="0"/>
        </a:spcBef>
        <a:buNone/>
        <a:defRPr sz="2177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03091" rtl="0" eaLnBrk="1" latinLnBrk="0" hangingPunct="1">
        <a:spcBef>
          <a:spcPct val="20000"/>
        </a:spcBef>
        <a:buFontTx/>
        <a:buNone/>
        <a:defRPr sz="145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2483500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504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6591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813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545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3091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636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618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727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927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819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2364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41640" y="2444488"/>
            <a:ext cx="10508720" cy="359654"/>
          </a:xfrm>
        </p:spPr>
        <p:txBody>
          <a:bodyPr/>
          <a:lstStyle/>
          <a:p>
            <a:r>
              <a:rPr lang="en-GB" dirty="0"/>
              <a:t>Attended: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7853" y="4938829"/>
            <a:ext cx="10508720" cy="359654"/>
          </a:xfrm>
        </p:spPr>
        <p:txBody>
          <a:bodyPr/>
          <a:lstStyle/>
          <a:p>
            <a:r>
              <a:rPr lang="en-GB" dirty="0"/>
              <a:t>Online, 13</a:t>
            </a:r>
            <a:r>
              <a:rPr lang="en-GB" baseline="30000" dirty="0"/>
              <a:t>th</a:t>
            </a:r>
            <a:r>
              <a:rPr lang="en-GB" dirty="0"/>
              <a:t> December 2021, 1 - 4pm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1640" y="3341410"/>
            <a:ext cx="10508720" cy="8490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Maternity and Neonatal Safety Improvement Programme (</a:t>
            </a:r>
            <a:r>
              <a:rPr lang="en-GB" dirty="0" err="1"/>
              <a:t>MatNeoSIP</a:t>
            </a:r>
            <a:r>
              <a:rPr lang="en-GB" dirty="0"/>
              <a:t>)</a:t>
            </a:r>
          </a:p>
          <a:p>
            <a:r>
              <a:rPr lang="en-GB" dirty="0"/>
              <a:t>Patient Safety Network Event</a:t>
            </a:r>
          </a:p>
          <a:p>
            <a:r>
              <a:rPr lang="en-GB" dirty="0"/>
              <a:t>for North East and North Cumbria</a:t>
            </a:r>
          </a:p>
        </p:txBody>
      </p:sp>
    </p:spTree>
    <p:extLst>
      <p:ext uri="{BB962C8B-B14F-4D97-AF65-F5344CB8AC3E}">
        <p14:creationId xmlns:p14="http://schemas.microsoft.com/office/powerpoint/2010/main" val="89839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D6F19223BB14EBB7183EC6FC440CE" ma:contentTypeVersion="13" ma:contentTypeDescription="Create a new document." ma:contentTypeScope="" ma:versionID="469470f82045f5d6974a5fd9f52c1374">
  <xsd:schema xmlns:xsd="http://www.w3.org/2001/XMLSchema" xmlns:xs="http://www.w3.org/2001/XMLSchema" xmlns:p="http://schemas.microsoft.com/office/2006/metadata/properties" xmlns:ns2="96c85ef5-f444-4f61-bbfb-f2718bea8958" xmlns:ns3="bb85d086-ee1a-4af6-8735-0653ff74b3de" targetNamespace="http://schemas.microsoft.com/office/2006/metadata/properties" ma:root="true" ma:fieldsID="31c4176f81a11858f957b4874ceb4f85" ns2:_="" ns3:_="">
    <xsd:import namespace="96c85ef5-f444-4f61-bbfb-f2718bea8958"/>
    <xsd:import namespace="bb85d086-ee1a-4af6-8735-0653ff74b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85ef5-f444-4f61-bbfb-f2718bea8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5d086-ee1a-4af6-8735-0653ff74b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BEA569-DF47-434C-BF21-C4C22C4D7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1EDBCA-48E3-464B-BC08-AF0E94C18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85ef5-f444-4f61-bbfb-f2718bea8958"/>
    <ds:schemaRef ds:uri="bb85d086-ee1a-4af6-8735-0653ff74b3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3C04E-9BB8-49D4-9B08-BE11491124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Black AHSN</dc:creator>
  <cp:lastModifiedBy>Sarah Black</cp:lastModifiedBy>
  <cp:revision>14</cp:revision>
  <cp:lastPrinted>2018-01-09T13:47:47Z</cp:lastPrinted>
  <dcterms:created xsi:type="dcterms:W3CDTF">2018-01-05T15:22:02Z</dcterms:created>
  <dcterms:modified xsi:type="dcterms:W3CDTF">2021-12-13T07:00:19Z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0x0101005D6D6F19223BB14EBB7183EC6FC440CE</vt:lpwstr>
  </property>
</Properties>
</file>