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43891200" cy="3291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593136-E19A-28CA-3293-32DD9A3E910B}" name="Elena Smets" initials="ES" userId="S::elena.smets@artiq.eu::bff56956-29a2-4556-aa9b-7f4e2279875b" providerId="AD"/>
  <p188:author id="{152F5865-4FA0-D2EA-6BAA-13D25BCD3AFF}" name="Julie Maes" initials="JM" userId="S::Julie.Maes@artiq.eu::50918433-76c3-4c5b-8e1f-be14a5c4aba3" providerId="AD"/>
  <p188:author id="{00168D84-FB5D-A2E4-6A5D-1F79F404E232}" name="Marko Topalovic" initials="MT" userId="S::marko.topalovic@artiq.eu::2855bab2-3bbf-432e-8da5-0661a2141858" providerId="AD"/>
  <p188:author id="{5109668D-40C4-9C6E-9E04-FF1AC309A88E}" name="Benoit Cuyvers" initials="BC" userId="S::benoit.cuyvers@artiq.eu::15d90151-6fdf-4642-a2e8-3709f3911560" providerId="AD"/>
  <p188:author id="{AD6C78FE-E8DC-8446-12DB-49BC081374F0}" name="Camille Vanhecke" initials="CV" userId="S::camille.vanhecke@artiq.eu::d8430ded-d958-454f-be5e-a6199713a7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87"/>
    <a:srgbClr val="FF6974"/>
    <a:srgbClr val="CE6578"/>
    <a:srgbClr val="98617C"/>
    <a:srgbClr val="4C5A82"/>
    <a:srgbClr val="0A5587"/>
    <a:srgbClr val="004F8E"/>
    <a:srgbClr val="BED2E1"/>
    <a:srgbClr val="FFFFFF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EA22FF-B000-4CD0-9E7A-1016A474DEB2}" v="12" dt="2024-07-09T13:18:37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6357" autoAdjust="0"/>
  </p:normalViewPr>
  <p:slideViewPr>
    <p:cSldViewPr snapToGrid="0">
      <p:cViewPr>
        <p:scale>
          <a:sx n="25" d="100"/>
          <a:sy n="25" d="100"/>
        </p:scale>
        <p:origin x="1554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Smets" userId="bff56956-29a2-4556-aa9b-7f4e2279875b" providerId="ADAL" clId="{32EA22FF-B000-4CD0-9E7A-1016A474DEB2}"/>
    <pc:docChg chg="undo custSel modSld">
      <pc:chgData name="Elena Smets" userId="bff56956-29a2-4556-aa9b-7f4e2279875b" providerId="ADAL" clId="{32EA22FF-B000-4CD0-9E7A-1016A474DEB2}" dt="2024-07-09T13:21:29.741" v="114" actId="1036"/>
      <pc:docMkLst>
        <pc:docMk/>
      </pc:docMkLst>
      <pc:sldChg chg="addSp delSp modSp mod">
        <pc:chgData name="Elena Smets" userId="bff56956-29a2-4556-aa9b-7f4e2279875b" providerId="ADAL" clId="{32EA22FF-B000-4CD0-9E7A-1016A474DEB2}" dt="2024-07-09T13:21:29.741" v="114" actId="1036"/>
        <pc:sldMkLst>
          <pc:docMk/>
          <pc:sldMk cId="3952666885" sldId="264"/>
        </pc:sldMkLst>
        <pc:spChg chg="mod">
          <ac:chgData name="Elena Smets" userId="bff56956-29a2-4556-aa9b-7f4e2279875b" providerId="ADAL" clId="{32EA22FF-B000-4CD0-9E7A-1016A474DEB2}" dt="2024-07-09T13:21:16.674" v="106" actId="20577"/>
          <ac:spMkLst>
            <pc:docMk/>
            <pc:sldMk cId="3952666885" sldId="264"/>
            <ac:spMk id="58" creationId="{15CB91EF-E896-29BC-E6F3-36B763143928}"/>
          </ac:spMkLst>
        </pc:spChg>
        <pc:spChg chg="mod">
          <ac:chgData name="Elena Smets" userId="bff56956-29a2-4556-aa9b-7f4e2279875b" providerId="ADAL" clId="{32EA22FF-B000-4CD0-9E7A-1016A474DEB2}" dt="2024-07-09T13:14:05.223" v="1" actId="1076"/>
          <ac:spMkLst>
            <pc:docMk/>
            <pc:sldMk cId="3952666885" sldId="264"/>
            <ac:spMk id="157" creationId="{F8E6AD6A-1152-491A-8EF1-9AF04188942B}"/>
          </ac:spMkLst>
        </pc:spChg>
        <pc:grpChg chg="mod">
          <ac:chgData name="Elena Smets" userId="bff56956-29a2-4556-aa9b-7f4e2279875b" providerId="ADAL" clId="{32EA22FF-B000-4CD0-9E7A-1016A474DEB2}" dt="2024-07-09T13:21:29.741" v="114" actId="1036"/>
          <ac:grpSpMkLst>
            <pc:docMk/>
            <pc:sldMk cId="3952666885" sldId="264"/>
            <ac:grpSpMk id="14" creationId="{ACB67BB8-4E7E-F8D7-0297-42ECEA7FDCCD}"/>
          </ac:grpSpMkLst>
        </pc:grpChg>
        <pc:picChg chg="add del mod">
          <ac:chgData name="Elena Smets" userId="bff56956-29a2-4556-aa9b-7f4e2279875b" providerId="ADAL" clId="{32EA22FF-B000-4CD0-9E7A-1016A474DEB2}" dt="2024-07-09T13:16:45.960" v="60" actId="478"/>
          <ac:picMkLst>
            <pc:docMk/>
            <pc:sldMk cId="3952666885" sldId="264"/>
            <ac:picMk id="16" creationId="{684B4ED6-FC8E-7A36-4C10-F442F110A27C}"/>
          </ac:picMkLst>
        </pc:picChg>
        <pc:picChg chg="add mod">
          <ac:chgData name="Elena Smets" userId="bff56956-29a2-4556-aa9b-7f4e2279875b" providerId="ADAL" clId="{32EA22FF-B000-4CD0-9E7A-1016A474DEB2}" dt="2024-07-09T13:17:12.257" v="65" actId="1076"/>
          <ac:picMkLst>
            <pc:docMk/>
            <pc:sldMk cId="3952666885" sldId="264"/>
            <ac:picMk id="18" creationId="{CA5E061A-7A70-4C16-D8F1-C1DA80772B99}"/>
          </ac:picMkLst>
        </pc:picChg>
        <pc:picChg chg="mod">
          <ac:chgData name="Elena Smets" userId="bff56956-29a2-4556-aa9b-7f4e2279875b" providerId="ADAL" clId="{32EA22FF-B000-4CD0-9E7A-1016A474DEB2}" dt="2024-07-09T13:21:29.741" v="114" actId="1036"/>
          <ac:picMkLst>
            <pc:docMk/>
            <pc:sldMk cId="3952666885" sldId="264"/>
            <ac:picMk id="21" creationId="{D8C9C382-CB3E-BDE1-B9FA-4655177D07AC}"/>
          </ac:picMkLst>
        </pc:picChg>
        <pc:picChg chg="add mod">
          <ac:chgData name="Elena Smets" userId="bff56956-29a2-4556-aa9b-7f4e2279875b" providerId="ADAL" clId="{32EA22FF-B000-4CD0-9E7A-1016A474DEB2}" dt="2024-07-09T13:18:37.897" v="74" actId="14100"/>
          <ac:picMkLst>
            <pc:docMk/>
            <pc:sldMk cId="3952666885" sldId="264"/>
            <ac:picMk id="1026" creationId="{AF0158BE-1E7D-4C0A-F302-86E4D12E9F01}"/>
          </ac:picMkLst>
        </pc:picChg>
      </pc:sldChg>
    </pc:docChg>
  </pc:docChgLst>
  <pc:docChgLst>
    <pc:chgData name="Elena Smets" userId="bff56956-29a2-4556-aa9b-7f4e2279875b" providerId="ADAL" clId="{07DABC98-3CC0-4F9E-ABFE-F6D1DBD4204D}"/>
    <pc:docChg chg="undo redo custSel addSld delSld modSld">
      <pc:chgData name="Elena Smets" userId="bff56956-29a2-4556-aa9b-7f4e2279875b" providerId="ADAL" clId="{07DABC98-3CC0-4F9E-ABFE-F6D1DBD4204D}" dt="2024-06-19T07:49:46.859" v="3341" actId="1035"/>
      <pc:docMkLst>
        <pc:docMk/>
      </pc:docMkLst>
      <pc:sldChg chg="addSp delSp modSp mod addCm delCm modCm">
        <pc:chgData name="Elena Smets" userId="bff56956-29a2-4556-aa9b-7f4e2279875b" providerId="ADAL" clId="{07DABC98-3CC0-4F9E-ABFE-F6D1DBD4204D}" dt="2024-06-19T07:49:46.859" v="3341" actId="1035"/>
        <pc:sldMkLst>
          <pc:docMk/>
          <pc:sldMk cId="3952666885" sldId="264"/>
        </pc:sldMkLst>
        <pc:spChg chg="mod">
          <ac:chgData name="Elena Smets" userId="bff56956-29a2-4556-aa9b-7f4e2279875b" providerId="ADAL" clId="{07DABC98-3CC0-4F9E-ABFE-F6D1DBD4204D}" dt="2024-06-12T12:55:53.071" v="1" actId="1076"/>
          <ac:spMkLst>
            <pc:docMk/>
            <pc:sldMk cId="3952666885" sldId="264"/>
            <ac:spMk id="5" creationId="{304F2855-9ED6-4FAA-BCB6-070FF5F9815F}"/>
          </ac:spMkLst>
        </pc:spChg>
        <pc:spChg chg="add mod">
          <ac:chgData name="Elena Smets" userId="bff56956-29a2-4556-aa9b-7f4e2279875b" providerId="ADAL" clId="{07DABC98-3CC0-4F9E-ABFE-F6D1DBD4204D}" dt="2024-06-13T14:35:37.068" v="319" actId="1035"/>
          <ac:spMkLst>
            <pc:docMk/>
            <pc:sldMk cId="3952666885" sldId="264"/>
            <ac:spMk id="7" creationId="{AE8A6E2C-3B2F-6548-56F2-9E53D45EEE42}"/>
          </ac:spMkLst>
        </pc:spChg>
        <pc:spChg chg="mod">
          <ac:chgData name="Elena Smets" userId="bff56956-29a2-4556-aa9b-7f4e2279875b" providerId="ADAL" clId="{07DABC98-3CC0-4F9E-ABFE-F6D1DBD4204D}" dt="2024-06-12T12:57:56.770" v="108" actId="20577"/>
          <ac:spMkLst>
            <pc:docMk/>
            <pc:sldMk cId="3952666885" sldId="264"/>
            <ac:spMk id="8" creationId="{8478963E-7026-4DF6-BF80-03B08F0A7C10}"/>
          </ac:spMkLst>
        </pc:spChg>
        <pc:spChg chg="add mod">
          <ac:chgData name="Elena Smets" userId="bff56956-29a2-4556-aa9b-7f4e2279875b" providerId="ADAL" clId="{07DABC98-3CC0-4F9E-ABFE-F6D1DBD4204D}" dt="2024-06-19T07:49:46.859" v="3341" actId="1035"/>
          <ac:spMkLst>
            <pc:docMk/>
            <pc:sldMk cId="3952666885" sldId="264"/>
            <ac:spMk id="13" creationId="{F076866B-1D13-0952-48A7-0B8B6F3CD835}"/>
          </ac:spMkLst>
        </pc:spChg>
        <pc:spChg chg="mod">
          <ac:chgData name="Elena Smets" userId="bff56956-29a2-4556-aa9b-7f4e2279875b" providerId="ADAL" clId="{07DABC98-3CC0-4F9E-ABFE-F6D1DBD4204D}" dt="2024-06-13T14:36:01.900" v="329" actId="1035"/>
          <ac:spMkLst>
            <pc:docMk/>
            <pc:sldMk cId="3952666885" sldId="264"/>
            <ac:spMk id="15" creationId="{7DD0A1D7-8969-64F4-16EC-028F7C718A8D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16" creationId="{264D9B08-916C-A777-2759-54DA2DA76158}"/>
          </ac:spMkLst>
        </pc:spChg>
        <pc:spChg chg="mod">
          <ac:chgData name="Elena Smets" userId="bff56956-29a2-4556-aa9b-7f4e2279875b" providerId="ADAL" clId="{07DABC98-3CC0-4F9E-ABFE-F6D1DBD4204D}" dt="2024-06-19T07:42:27.875" v="3265"/>
          <ac:spMkLst>
            <pc:docMk/>
            <pc:sldMk cId="3952666885" sldId="264"/>
            <ac:spMk id="16" creationId="{B03A6BDA-3640-080D-40E1-15731399D3C1}"/>
          </ac:spMkLst>
        </pc:spChg>
        <pc:spChg chg="mod">
          <ac:chgData name="Elena Smets" userId="bff56956-29a2-4556-aa9b-7f4e2279875b" providerId="ADAL" clId="{07DABC98-3CC0-4F9E-ABFE-F6D1DBD4204D}" dt="2024-06-19T07:42:27.875" v="3265"/>
          <ac:spMkLst>
            <pc:docMk/>
            <pc:sldMk cId="3952666885" sldId="264"/>
            <ac:spMk id="17" creationId="{585A8AF9-D11C-FC6E-558B-7305637F15A9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17" creationId="{AF9BE164-1551-A329-F452-0F46D5BC7C41}"/>
          </ac:spMkLst>
        </pc:spChg>
        <pc:spChg chg="mod">
          <ac:chgData name="Elena Smets" userId="bff56956-29a2-4556-aa9b-7f4e2279875b" providerId="ADAL" clId="{07DABC98-3CC0-4F9E-ABFE-F6D1DBD4204D}" dt="2024-06-18T11:45:46.106" v="2058" actId="20577"/>
          <ac:spMkLst>
            <pc:docMk/>
            <pc:sldMk cId="3952666885" sldId="264"/>
            <ac:spMk id="21" creationId="{69FB29E5-AEC3-ED5A-8B70-C8308237304A}"/>
          </ac:spMkLst>
        </pc:spChg>
        <pc:spChg chg="mod">
          <ac:chgData name="Elena Smets" userId="bff56956-29a2-4556-aa9b-7f4e2279875b" providerId="ADAL" clId="{07DABC98-3CC0-4F9E-ABFE-F6D1DBD4204D}" dt="2024-06-13T14:48:43.134" v="584" actId="207"/>
          <ac:spMkLst>
            <pc:docMk/>
            <pc:sldMk cId="3952666885" sldId="264"/>
            <ac:spMk id="23" creationId="{29CEEEE0-27AA-5561-F562-630F2300D05D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25" creationId="{A171C940-3DD9-D09F-0EBD-F8F3B7CA90C2}"/>
          </ac:spMkLst>
        </pc:spChg>
        <pc:spChg chg="add del mod">
          <ac:chgData name="Elena Smets" userId="bff56956-29a2-4556-aa9b-7f4e2279875b" providerId="ADAL" clId="{07DABC98-3CC0-4F9E-ABFE-F6D1DBD4204D}" dt="2024-06-18T11:50:31.932" v="2473" actId="478"/>
          <ac:spMkLst>
            <pc:docMk/>
            <pc:sldMk cId="3952666885" sldId="264"/>
            <ac:spMk id="25" creationId="{D404DBBE-FE71-1F44-3086-CA4241E42920}"/>
          </ac:spMkLst>
        </pc:spChg>
        <pc:spChg chg="mod">
          <ac:chgData name="Elena Smets" userId="bff56956-29a2-4556-aa9b-7f4e2279875b" providerId="ADAL" clId="{07DABC98-3CC0-4F9E-ABFE-F6D1DBD4204D}" dt="2024-06-13T14:48:43.134" v="584" actId="207"/>
          <ac:spMkLst>
            <pc:docMk/>
            <pc:sldMk cId="3952666885" sldId="264"/>
            <ac:spMk id="26" creationId="{6F9C5D62-EE45-C21B-0469-4A4C99B95CA8}"/>
          </ac:spMkLst>
        </pc:spChg>
        <pc:spChg chg="mod">
          <ac:chgData name="Elena Smets" userId="bff56956-29a2-4556-aa9b-7f4e2279875b" providerId="ADAL" clId="{07DABC98-3CC0-4F9E-ABFE-F6D1DBD4204D}" dt="2024-06-13T14:48:43.134" v="584" actId="207"/>
          <ac:spMkLst>
            <pc:docMk/>
            <pc:sldMk cId="3952666885" sldId="264"/>
            <ac:spMk id="27" creationId="{13C66424-6C6F-FCF3-EFD7-E5544EAE6F46}"/>
          </ac:spMkLst>
        </pc:spChg>
        <pc:spChg chg="mod">
          <ac:chgData name="Elena Smets" userId="bff56956-29a2-4556-aa9b-7f4e2279875b" providerId="ADAL" clId="{07DABC98-3CC0-4F9E-ABFE-F6D1DBD4204D}" dt="2024-06-13T14:35:14.416" v="276" actId="1035"/>
          <ac:spMkLst>
            <pc:docMk/>
            <pc:sldMk cId="3952666885" sldId="264"/>
            <ac:spMk id="28" creationId="{593B12FA-6200-4A1F-AE06-D36B0F88CA76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38" creationId="{FF0F4115-7B6E-99C5-1161-71464A6FFAFA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39" creationId="{856051BA-489E-2159-60E7-C97741512D8A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40" creationId="{836732E1-FCB1-783E-4BED-D359EFDD259F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41" creationId="{12C06B28-9926-7821-974C-9D9C43CE5E8E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42" creationId="{59768422-DB64-7FA1-FBA4-6DC2B9EBA589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43" creationId="{BE88DEEA-CDB9-8E80-7E3E-ED08C41E669E}"/>
          </ac:spMkLst>
        </pc:spChg>
        <pc:spChg chg="mod">
          <ac:chgData name="Elena Smets" userId="bff56956-29a2-4556-aa9b-7f4e2279875b" providerId="ADAL" clId="{07DABC98-3CC0-4F9E-ABFE-F6D1DBD4204D}" dt="2024-06-18T11:42:25.671" v="1738" actId="6549"/>
          <ac:spMkLst>
            <pc:docMk/>
            <pc:sldMk cId="3952666885" sldId="264"/>
            <ac:spMk id="46" creationId="{AB208F23-319F-E199-3FE8-A9AF64CFB936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47" creationId="{1D68863A-AA23-D9C9-E28F-76217C61CFA1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51" creationId="{2AE45F68-013A-F346-A444-E2D8260CB627}"/>
          </ac:spMkLst>
        </pc:spChg>
        <pc:spChg chg="del">
          <ac:chgData name="Elena Smets" userId="bff56956-29a2-4556-aa9b-7f4e2279875b" providerId="ADAL" clId="{07DABC98-3CC0-4F9E-ABFE-F6D1DBD4204D}" dt="2024-06-13T14:59:39.776" v="918" actId="478"/>
          <ac:spMkLst>
            <pc:docMk/>
            <pc:sldMk cId="3952666885" sldId="264"/>
            <ac:spMk id="53" creationId="{CAFD8815-DB3E-F23B-F495-34E0B84C8748}"/>
          </ac:spMkLst>
        </pc:spChg>
        <pc:spChg chg="del">
          <ac:chgData name="Elena Smets" userId="bff56956-29a2-4556-aa9b-7f4e2279875b" providerId="ADAL" clId="{07DABC98-3CC0-4F9E-ABFE-F6D1DBD4204D}" dt="2024-06-13T14:59:39.776" v="918" actId="478"/>
          <ac:spMkLst>
            <pc:docMk/>
            <pc:sldMk cId="3952666885" sldId="264"/>
            <ac:spMk id="54" creationId="{FDD64113-9058-CF23-2397-3095A915A645}"/>
          </ac:spMkLst>
        </pc:spChg>
        <pc:spChg chg="del">
          <ac:chgData name="Elena Smets" userId="bff56956-29a2-4556-aa9b-7f4e2279875b" providerId="ADAL" clId="{07DABC98-3CC0-4F9E-ABFE-F6D1DBD4204D}" dt="2024-06-13T14:59:39.776" v="918" actId="478"/>
          <ac:spMkLst>
            <pc:docMk/>
            <pc:sldMk cId="3952666885" sldId="264"/>
            <ac:spMk id="55" creationId="{9BA45302-F91C-4CFE-3615-2940D0ABB0E0}"/>
          </ac:spMkLst>
        </pc:spChg>
        <pc:spChg chg="mod">
          <ac:chgData name="Elena Smets" userId="bff56956-29a2-4556-aa9b-7f4e2279875b" providerId="ADAL" clId="{07DABC98-3CC0-4F9E-ABFE-F6D1DBD4204D}" dt="2024-06-13T14:48:43.134" v="584" actId="207"/>
          <ac:spMkLst>
            <pc:docMk/>
            <pc:sldMk cId="3952666885" sldId="264"/>
            <ac:spMk id="56" creationId="{CBAA6A62-51BD-270F-AFE7-C16E1F8D820A}"/>
          </ac:spMkLst>
        </pc:spChg>
        <pc:spChg chg="mod">
          <ac:chgData name="Elena Smets" userId="bff56956-29a2-4556-aa9b-7f4e2279875b" providerId="ADAL" clId="{07DABC98-3CC0-4F9E-ABFE-F6D1DBD4204D}" dt="2024-06-19T07:37:42.023" v="3149" actId="20577"/>
          <ac:spMkLst>
            <pc:docMk/>
            <pc:sldMk cId="3952666885" sldId="264"/>
            <ac:spMk id="58" creationId="{15CB91EF-E896-29BC-E6F3-36B763143928}"/>
          </ac:spMkLst>
        </pc:spChg>
        <pc:spChg chg="mod">
          <ac:chgData name="Elena Smets" userId="bff56956-29a2-4556-aa9b-7f4e2279875b" providerId="ADAL" clId="{07DABC98-3CC0-4F9E-ABFE-F6D1DBD4204D}" dt="2024-06-13T14:48:43.134" v="584" actId="207"/>
          <ac:spMkLst>
            <pc:docMk/>
            <pc:sldMk cId="3952666885" sldId="264"/>
            <ac:spMk id="59" creationId="{72B50E36-0A2D-BB6A-24E8-09FA806956EC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60" creationId="{D1DBF846-E0B5-C865-EE04-F089F73FE406}"/>
          </ac:spMkLst>
        </pc:spChg>
        <pc:spChg chg="del">
          <ac:chgData name="Elena Smets" userId="bff56956-29a2-4556-aa9b-7f4e2279875b" providerId="ADAL" clId="{07DABC98-3CC0-4F9E-ABFE-F6D1DBD4204D}" dt="2024-06-13T14:40:34.891" v="337" actId="478"/>
          <ac:spMkLst>
            <pc:docMk/>
            <pc:sldMk cId="3952666885" sldId="264"/>
            <ac:spMk id="61" creationId="{130A22EC-48C2-C1F4-6492-0BF4934FFF22}"/>
          </ac:spMkLst>
        </pc:spChg>
        <pc:spChg chg="mod">
          <ac:chgData name="Elena Smets" userId="bff56956-29a2-4556-aa9b-7f4e2279875b" providerId="ADAL" clId="{07DABC98-3CC0-4F9E-ABFE-F6D1DBD4204D}" dt="2024-06-13T14:48:43.134" v="584" actId="207"/>
          <ac:spMkLst>
            <pc:docMk/>
            <pc:sldMk cId="3952666885" sldId="264"/>
            <ac:spMk id="132" creationId="{29BC2D25-E1E4-23B5-F7DC-088D1DC8C7A7}"/>
          </ac:spMkLst>
        </pc:spChg>
        <pc:spChg chg="del mod">
          <ac:chgData name="Elena Smets" userId="bff56956-29a2-4556-aa9b-7f4e2279875b" providerId="ADAL" clId="{07DABC98-3CC0-4F9E-ABFE-F6D1DBD4204D}" dt="2024-06-13T14:46:40.743" v="570" actId="478"/>
          <ac:spMkLst>
            <pc:docMk/>
            <pc:sldMk cId="3952666885" sldId="264"/>
            <ac:spMk id="136" creationId="{8C39A2BD-7835-42C3-5797-62F2C9334ED9}"/>
          </ac:spMkLst>
        </pc:spChg>
        <pc:spChg chg="add del mod">
          <ac:chgData name="Elena Smets" userId="bff56956-29a2-4556-aa9b-7f4e2279875b" providerId="ADAL" clId="{07DABC98-3CC0-4F9E-ABFE-F6D1DBD4204D}" dt="2024-06-13T14:46:50.844" v="573" actId="478"/>
          <ac:spMkLst>
            <pc:docMk/>
            <pc:sldMk cId="3952666885" sldId="264"/>
            <ac:spMk id="137" creationId="{2CC7A84A-A294-C5D0-C681-6E7E259EFCDF}"/>
          </ac:spMkLst>
        </pc:spChg>
        <pc:spChg chg="del mod">
          <ac:chgData name="Elena Smets" userId="bff56956-29a2-4556-aa9b-7f4e2279875b" providerId="ADAL" clId="{07DABC98-3CC0-4F9E-ABFE-F6D1DBD4204D}" dt="2024-06-13T14:46:37.493" v="569" actId="478"/>
          <ac:spMkLst>
            <pc:docMk/>
            <pc:sldMk cId="3952666885" sldId="264"/>
            <ac:spMk id="138" creationId="{D4745A27-9A85-C69C-C842-322E96553CD3}"/>
          </ac:spMkLst>
        </pc:spChg>
        <pc:spChg chg="del mod">
          <ac:chgData name="Elena Smets" userId="bff56956-29a2-4556-aa9b-7f4e2279875b" providerId="ADAL" clId="{07DABC98-3CC0-4F9E-ABFE-F6D1DBD4204D}" dt="2024-06-13T14:46:58.686" v="575" actId="478"/>
          <ac:spMkLst>
            <pc:docMk/>
            <pc:sldMk cId="3952666885" sldId="264"/>
            <ac:spMk id="139" creationId="{201489AB-9831-2460-B6B7-3208310FDCD1}"/>
          </ac:spMkLst>
        </pc:spChg>
        <pc:spChg chg="del mod">
          <ac:chgData name="Elena Smets" userId="bff56956-29a2-4556-aa9b-7f4e2279875b" providerId="ADAL" clId="{07DABC98-3CC0-4F9E-ABFE-F6D1DBD4204D}" dt="2024-06-13T14:46:54.984" v="574" actId="478"/>
          <ac:spMkLst>
            <pc:docMk/>
            <pc:sldMk cId="3952666885" sldId="264"/>
            <ac:spMk id="140" creationId="{EBD0B6C0-5769-0270-D81A-A9C4ABAD0A9A}"/>
          </ac:spMkLst>
        </pc:spChg>
        <pc:spChg chg="add mod">
          <ac:chgData name="Elena Smets" userId="bff56956-29a2-4556-aa9b-7f4e2279875b" providerId="ADAL" clId="{07DABC98-3CC0-4F9E-ABFE-F6D1DBD4204D}" dt="2024-06-19T07:49:36.129" v="3335" actId="1076"/>
          <ac:spMkLst>
            <pc:docMk/>
            <pc:sldMk cId="3952666885" sldId="264"/>
            <ac:spMk id="149" creationId="{39EDD3E5-854E-7DA2-B3F6-FBAF7BD17048}"/>
          </ac:spMkLst>
        </pc:spChg>
        <pc:spChg chg="add mod">
          <ac:chgData name="Elena Smets" userId="bff56956-29a2-4556-aa9b-7f4e2279875b" providerId="ADAL" clId="{07DABC98-3CC0-4F9E-ABFE-F6D1DBD4204D}" dt="2024-06-19T07:49:46.859" v="3341" actId="1035"/>
          <ac:spMkLst>
            <pc:docMk/>
            <pc:sldMk cId="3952666885" sldId="264"/>
            <ac:spMk id="150" creationId="{0B4EF0AB-911A-2A0F-DA94-B3E201B6F0A0}"/>
          </ac:spMkLst>
        </pc:spChg>
        <pc:spChg chg="add mod">
          <ac:chgData name="Elena Smets" userId="bff56956-29a2-4556-aa9b-7f4e2279875b" providerId="ADAL" clId="{07DABC98-3CC0-4F9E-ABFE-F6D1DBD4204D}" dt="2024-06-19T07:49:46.859" v="3341" actId="1035"/>
          <ac:spMkLst>
            <pc:docMk/>
            <pc:sldMk cId="3952666885" sldId="264"/>
            <ac:spMk id="154" creationId="{04502D18-4DF6-E56C-5512-C7ADD4E001C3}"/>
          </ac:spMkLst>
        </pc:spChg>
        <pc:spChg chg="mod">
          <ac:chgData name="Elena Smets" userId="bff56956-29a2-4556-aa9b-7f4e2279875b" providerId="ADAL" clId="{07DABC98-3CC0-4F9E-ABFE-F6D1DBD4204D}" dt="2024-06-12T12:58:13.599" v="127" actId="20577"/>
          <ac:spMkLst>
            <pc:docMk/>
            <pc:sldMk cId="3952666885" sldId="264"/>
            <ac:spMk id="155" creationId="{7E35182A-D6A5-4335-AA82-DBA0A0180997}"/>
          </ac:spMkLst>
        </pc:spChg>
        <pc:spChg chg="mod">
          <ac:chgData name="Elena Smets" userId="bff56956-29a2-4556-aa9b-7f4e2279875b" providerId="ADAL" clId="{07DABC98-3CC0-4F9E-ABFE-F6D1DBD4204D}" dt="2024-06-19T07:48:32.167" v="3305" actId="1076"/>
          <ac:spMkLst>
            <pc:docMk/>
            <pc:sldMk cId="3952666885" sldId="264"/>
            <ac:spMk id="157" creationId="{F8E6AD6A-1152-491A-8EF1-9AF04188942B}"/>
          </ac:spMkLst>
        </pc:spChg>
        <pc:spChg chg="add mod">
          <ac:chgData name="Elena Smets" userId="bff56956-29a2-4556-aa9b-7f4e2279875b" providerId="ADAL" clId="{07DABC98-3CC0-4F9E-ABFE-F6D1DBD4204D}" dt="2024-06-19T07:49:46.859" v="3341" actId="1035"/>
          <ac:spMkLst>
            <pc:docMk/>
            <pc:sldMk cId="3952666885" sldId="264"/>
            <ac:spMk id="160" creationId="{2BCEBD74-8AD3-1588-AF00-40242003B186}"/>
          </ac:spMkLst>
        </pc:spChg>
        <pc:spChg chg="add mod">
          <ac:chgData name="Elena Smets" userId="bff56956-29a2-4556-aa9b-7f4e2279875b" providerId="ADAL" clId="{07DABC98-3CC0-4F9E-ABFE-F6D1DBD4204D}" dt="2024-06-19T07:49:46.859" v="3341" actId="1035"/>
          <ac:spMkLst>
            <pc:docMk/>
            <pc:sldMk cId="3952666885" sldId="264"/>
            <ac:spMk id="162" creationId="{13D22636-A072-98AE-D619-F15745DAB897}"/>
          </ac:spMkLst>
        </pc:spChg>
        <pc:spChg chg="add del mod">
          <ac:chgData name="Elena Smets" userId="bff56956-29a2-4556-aa9b-7f4e2279875b" providerId="ADAL" clId="{07DABC98-3CC0-4F9E-ABFE-F6D1DBD4204D}" dt="2024-06-13T15:25:44.319" v="1382" actId="478"/>
          <ac:spMkLst>
            <pc:docMk/>
            <pc:sldMk cId="3952666885" sldId="264"/>
            <ac:spMk id="163" creationId="{BF12864D-01CA-B0DC-AC3F-FC715E3D7333}"/>
          </ac:spMkLst>
        </pc:spChg>
        <pc:spChg chg="mod topLvl">
          <ac:chgData name="Elena Smets" userId="bff56956-29a2-4556-aa9b-7f4e2279875b" providerId="ADAL" clId="{07DABC98-3CC0-4F9E-ABFE-F6D1DBD4204D}" dt="2024-06-19T07:49:19.921" v="3326" actId="1036"/>
          <ac:spMkLst>
            <pc:docMk/>
            <pc:sldMk cId="3952666885" sldId="264"/>
            <ac:spMk id="165" creationId="{F02C9609-647D-7D90-6AC6-9C9ED3F85671}"/>
          </ac:spMkLst>
        </pc:spChg>
        <pc:spChg chg="add mod">
          <ac:chgData name="Elena Smets" userId="bff56956-29a2-4556-aa9b-7f4e2279875b" providerId="ADAL" clId="{07DABC98-3CC0-4F9E-ABFE-F6D1DBD4204D}" dt="2024-06-13T15:26:29.978" v="1403" actId="1076"/>
          <ac:spMkLst>
            <pc:docMk/>
            <pc:sldMk cId="3952666885" sldId="264"/>
            <ac:spMk id="167" creationId="{D88B5424-C1F1-5E57-32C6-EAAEF2FFED8B}"/>
          </ac:spMkLst>
        </pc:spChg>
        <pc:spChg chg="mod topLvl">
          <ac:chgData name="Elena Smets" userId="bff56956-29a2-4556-aa9b-7f4e2279875b" providerId="ADAL" clId="{07DABC98-3CC0-4F9E-ABFE-F6D1DBD4204D}" dt="2024-06-19T07:49:19.921" v="3326" actId="1036"/>
          <ac:spMkLst>
            <pc:docMk/>
            <pc:sldMk cId="3952666885" sldId="264"/>
            <ac:spMk id="169" creationId="{B021E115-F169-DB70-3BFB-393C403697F0}"/>
          </ac:spMkLst>
        </pc:spChg>
        <pc:spChg chg="add mod">
          <ac:chgData name="Elena Smets" userId="bff56956-29a2-4556-aa9b-7f4e2279875b" providerId="ADAL" clId="{07DABC98-3CC0-4F9E-ABFE-F6D1DBD4204D}" dt="2024-06-19T07:49:46.859" v="3341" actId="1035"/>
          <ac:spMkLst>
            <pc:docMk/>
            <pc:sldMk cId="3952666885" sldId="264"/>
            <ac:spMk id="173" creationId="{10BA458D-3EA4-9F0A-A2CC-96158B85573E}"/>
          </ac:spMkLst>
        </pc:spChg>
        <pc:grpChg chg="add mod">
          <ac:chgData name="Elena Smets" userId="bff56956-29a2-4556-aa9b-7f4e2279875b" providerId="ADAL" clId="{07DABC98-3CC0-4F9E-ABFE-F6D1DBD4204D}" dt="2024-06-19T07:42:34.109" v="3267" actId="1076"/>
          <ac:grpSpMkLst>
            <pc:docMk/>
            <pc:sldMk cId="3952666885" sldId="264"/>
            <ac:grpSpMk id="3" creationId="{B70EA4C5-D92E-0C03-FD2E-09B42619C2D2}"/>
          </ac:grpSpMkLst>
        </pc:grpChg>
        <pc:grpChg chg="mod">
          <ac:chgData name="Elena Smets" userId="bff56956-29a2-4556-aa9b-7f4e2279875b" providerId="ADAL" clId="{07DABC98-3CC0-4F9E-ABFE-F6D1DBD4204D}" dt="2024-06-13T14:36:01.900" v="329" actId="1035"/>
          <ac:grpSpMkLst>
            <pc:docMk/>
            <pc:sldMk cId="3952666885" sldId="264"/>
            <ac:grpSpMk id="6" creationId="{A75AF218-32A5-27BE-BF1A-9E2BC713BE9C}"/>
          </ac:grpSpMkLst>
        </pc:grpChg>
        <pc:grpChg chg="add del mod">
          <ac:chgData name="Elena Smets" userId="bff56956-29a2-4556-aa9b-7f4e2279875b" providerId="ADAL" clId="{07DABC98-3CC0-4F9E-ABFE-F6D1DBD4204D}" dt="2024-06-19T07:42:35.366" v="3268" actId="478"/>
          <ac:grpSpMkLst>
            <pc:docMk/>
            <pc:sldMk cId="3952666885" sldId="264"/>
            <ac:grpSpMk id="14" creationId="{ACB67BB8-4E7E-F8D7-0297-42ECEA7FDCCD}"/>
          </ac:grpSpMkLst>
        </pc:grpChg>
        <pc:grpChg chg="add del mod">
          <ac:chgData name="Elena Smets" userId="bff56956-29a2-4556-aa9b-7f4e2279875b" providerId="ADAL" clId="{07DABC98-3CC0-4F9E-ABFE-F6D1DBD4204D}" dt="2024-06-18T11:50:33.502" v="2474" actId="478"/>
          <ac:grpSpMkLst>
            <pc:docMk/>
            <pc:sldMk cId="3952666885" sldId="264"/>
            <ac:grpSpMk id="18" creationId="{48752F37-CF1C-4742-88A8-E9D8B5A397F6}"/>
          </ac:grpSpMkLst>
        </pc:grpChg>
        <pc:grpChg chg="add del mod">
          <ac:chgData name="Elena Smets" userId="bff56956-29a2-4556-aa9b-7f4e2279875b" providerId="ADAL" clId="{07DABC98-3CC0-4F9E-ABFE-F6D1DBD4204D}" dt="2024-06-13T14:48:43.134" v="584" actId="207"/>
          <ac:grpSpMkLst>
            <pc:docMk/>
            <pc:sldMk cId="3952666885" sldId="264"/>
            <ac:grpSpMk id="19" creationId="{33FC1A6F-96A2-C1AE-AE09-11F507471620}"/>
          </ac:grpSpMkLst>
        </pc:grpChg>
        <pc:grpChg chg="mod">
          <ac:chgData name="Elena Smets" userId="bff56956-29a2-4556-aa9b-7f4e2279875b" providerId="ADAL" clId="{07DABC98-3CC0-4F9E-ABFE-F6D1DBD4204D}" dt="2024-06-13T14:48:43.134" v="584" actId="207"/>
          <ac:grpSpMkLst>
            <pc:docMk/>
            <pc:sldMk cId="3952666885" sldId="264"/>
            <ac:grpSpMk id="20" creationId="{0616586C-89EE-65E7-BD74-CFF39A9AFA23}"/>
          </ac:grpSpMkLst>
        </pc:grpChg>
        <pc:grpChg chg="mod">
          <ac:chgData name="Elena Smets" userId="bff56956-29a2-4556-aa9b-7f4e2279875b" providerId="ADAL" clId="{07DABC98-3CC0-4F9E-ABFE-F6D1DBD4204D}" dt="2024-06-19T07:49:29.634" v="3334" actId="1036"/>
          <ac:grpSpMkLst>
            <pc:docMk/>
            <pc:sldMk cId="3952666885" sldId="264"/>
            <ac:grpSpMk id="35" creationId="{BF69C4F5-BCDD-5C5F-5346-8E5A09711DF1}"/>
          </ac:grpSpMkLst>
        </pc:grpChg>
        <pc:grpChg chg="mod">
          <ac:chgData name="Elena Smets" userId="bff56956-29a2-4556-aa9b-7f4e2279875b" providerId="ADAL" clId="{07DABC98-3CC0-4F9E-ABFE-F6D1DBD4204D}" dt="2024-06-18T11:47:08.873" v="2083" actId="14100"/>
          <ac:grpSpMkLst>
            <pc:docMk/>
            <pc:sldMk cId="3952666885" sldId="264"/>
            <ac:grpSpMk id="49" creationId="{E4766E1A-132A-40A9-ACCD-79D72DE25380}"/>
          </ac:grpSpMkLst>
        </pc:grpChg>
        <pc:grpChg chg="del mod">
          <ac:chgData name="Elena Smets" userId="bff56956-29a2-4556-aa9b-7f4e2279875b" providerId="ADAL" clId="{07DABC98-3CC0-4F9E-ABFE-F6D1DBD4204D}" dt="2024-06-13T14:46:58.686" v="575" actId="478"/>
          <ac:grpSpMkLst>
            <pc:docMk/>
            <pc:sldMk cId="3952666885" sldId="264"/>
            <ac:grpSpMk id="133" creationId="{B5628A67-081F-DF8F-4921-8B5CE77F57CD}"/>
          </ac:grpSpMkLst>
        </pc:grpChg>
        <pc:grpChg chg="mod">
          <ac:chgData name="Elena Smets" userId="bff56956-29a2-4556-aa9b-7f4e2279875b" providerId="ADAL" clId="{07DABC98-3CC0-4F9E-ABFE-F6D1DBD4204D}" dt="2024-06-13T14:48:43.134" v="584" actId="207"/>
          <ac:grpSpMkLst>
            <pc:docMk/>
            <pc:sldMk cId="3952666885" sldId="264"/>
            <ac:grpSpMk id="142" creationId="{BDF6331B-C64A-AC47-FF9F-312FDF1D6A20}"/>
          </ac:grpSpMkLst>
        </pc:grpChg>
        <pc:grpChg chg="add del mod">
          <ac:chgData name="Elena Smets" userId="bff56956-29a2-4556-aa9b-7f4e2279875b" providerId="ADAL" clId="{07DABC98-3CC0-4F9E-ABFE-F6D1DBD4204D}" dt="2024-06-13T15:26:45.626" v="1407" actId="478"/>
          <ac:grpSpMkLst>
            <pc:docMk/>
            <pc:sldMk cId="3952666885" sldId="264"/>
            <ac:grpSpMk id="164" creationId="{69F392F7-AB26-DE48-0CB8-2C046BA6804E}"/>
          </ac:grpSpMkLst>
        </pc:grpChg>
        <pc:grpChg chg="add del mod">
          <ac:chgData name="Elena Smets" userId="bff56956-29a2-4556-aa9b-7f4e2279875b" providerId="ADAL" clId="{07DABC98-3CC0-4F9E-ABFE-F6D1DBD4204D}" dt="2024-06-13T15:26:47.717" v="1408" actId="478"/>
          <ac:grpSpMkLst>
            <pc:docMk/>
            <pc:sldMk cId="3952666885" sldId="264"/>
            <ac:grpSpMk id="168" creationId="{6C846177-96D1-E9FE-13CE-A6DC6DBCE388}"/>
          </ac:grpSpMkLst>
        </pc:grpChg>
        <pc:graphicFrameChg chg="del">
          <ac:chgData name="Elena Smets" userId="bff56956-29a2-4556-aa9b-7f4e2279875b" providerId="ADAL" clId="{07DABC98-3CC0-4F9E-ABFE-F6D1DBD4204D}" dt="2024-06-13T14:59:39.776" v="918" actId="478"/>
          <ac:graphicFrameMkLst>
            <pc:docMk/>
            <pc:sldMk cId="3952666885" sldId="264"/>
            <ac:graphicFrameMk id="48" creationId="{B0D3E3C9-7D5E-7A9C-FB33-C6A78F4F14F1}"/>
          </ac:graphicFrameMkLst>
        </pc:graphicFrameChg>
        <pc:graphicFrameChg chg="del">
          <ac:chgData name="Elena Smets" userId="bff56956-29a2-4556-aa9b-7f4e2279875b" providerId="ADAL" clId="{07DABC98-3CC0-4F9E-ABFE-F6D1DBD4204D}" dt="2024-06-13T14:59:39.776" v="918" actId="478"/>
          <ac:graphicFrameMkLst>
            <pc:docMk/>
            <pc:sldMk cId="3952666885" sldId="264"/>
            <ac:graphicFrameMk id="50" creationId="{89DF8ACF-BF9C-C5AC-2F2F-7DEDB89D8362}"/>
          </ac:graphicFrameMkLst>
        </pc:graphicFrameChg>
        <pc:picChg chg="add mod">
          <ac:chgData name="Elena Smets" userId="bff56956-29a2-4556-aa9b-7f4e2279875b" providerId="ADAL" clId="{07DABC98-3CC0-4F9E-ABFE-F6D1DBD4204D}" dt="2024-06-13T14:35:20.582" v="278" actId="1076"/>
          <ac:picMkLst>
            <pc:docMk/>
            <pc:sldMk cId="3952666885" sldId="264"/>
            <ac:picMk id="2" creationId="{0242F063-C9DC-DFE3-AA72-D138DD2150D4}"/>
          </ac:picMkLst>
        </pc:picChg>
        <pc:picChg chg="add mod">
          <ac:chgData name="Elena Smets" userId="bff56956-29a2-4556-aa9b-7f4e2279875b" providerId="ADAL" clId="{07DABC98-3CC0-4F9E-ABFE-F6D1DBD4204D}" dt="2024-06-18T11:33:26.274" v="1514"/>
          <ac:picMkLst>
            <pc:docMk/>
            <pc:sldMk cId="3952666885" sldId="264"/>
            <ac:picMk id="3" creationId="{20E1578F-E821-395E-B6AE-F42849C8F8E3}"/>
          </ac:picMkLst>
        </pc:picChg>
        <pc:picChg chg="del">
          <ac:chgData name="Elena Smets" userId="bff56956-29a2-4556-aa9b-7f4e2279875b" providerId="ADAL" clId="{07DABC98-3CC0-4F9E-ABFE-F6D1DBD4204D}" dt="2024-06-13T14:27:30.723" v="129" actId="478"/>
          <ac:picMkLst>
            <pc:docMk/>
            <pc:sldMk cId="3952666885" sldId="264"/>
            <ac:picMk id="3" creationId="{DBCF1F42-AEF6-782A-40F7-9F88B4BD05BB}"/>
          </ac:picMkLst>
        </pc:picChg>
        <pc:picChg chg="del">
          <ac:chgData name="Elena Smets" userId="bff56956-29a2-4556-aa9b-7f4e2279875b" providerId="ADAL" clId="{07DABC98-3CC0-4F9E-ABFE-F6D1DBD4204D}" dt="2024-06-13T14:40:34.891" v="337" actId="478"/>
          <ac:picMkLst>
            <pc:docMk/>
            <pc:sldMk cId="3952666885" sldId="264"/>
            <ac:picMk id="10" creationId="{4045EBB1-35DD-35C1-239C-F242BE22F603}"/>
          </ac:picMkLst>
        </pc:picChg>
        <pc:picChg chg="add mod">
          <ac:chgData name="Elena Smets" userId="bff56956-29a2-4556-aa9b-7f4e2279875b" providerId="ADAL" clId="{07DABC98-3CC0-4F9E-ABFE-F6D1DBD4204D}" dt="2024-06-19T07:49:46.859" v="3341" actId="1035"/>
          <ac:picMkLst>
            <pc:docMk/>
            <pc:sldMk cId="3952666885" sldId="264"/>
            <ac:picMk id="10" creationId="{D2DAC441-4A72-755C-53F1-40034F23F3BA}"/>
          </ac:picMkLst>
        </pc:picChg>
        <pc:picChg chg="mod">
          <ac:chgData name="Elena Smets" userId="bff56956-29a2-4556-aa9b-7f4e2279875b" providerId="ADAL" clId="{07DABC98-3CC0-4F9E-ABFE-F6D1DBD4204D}" dt="2024-06-19T07:41:40.010" v="3262" actId="1076"/>
          <ac:picMkLst>
            <pc:docMk/>
            <pc:sldMk cId="3952666885" sldId="264"/>
            <ac:picMk id="12" creationId="{61B3457F-CF56-B2B5-66BE-D7DAC6108413}"/>
          </ac:picMkLst>
        </pc:picChg>
        <pc:picChg chg="del">
          <ac:chgData name="Elena Smets" userId="bff56956-29a2-4556-aa9b-7f4e2279875b" providerId="ADAL" clId="{07DABC98-3CC0-4F9E-ABFE-F6D1DBD4204D}" dt="2024-06-13T14:40:34.891" v="337" actId="478"/>
          <ac:picMkLst>
            <pc:docMk/>
            <pc:sldMk cId="3952666885" sldId="264"/>
            <ac:picMk id="13" creationId="{240B5D5A-8B2F-FC7E-B1F0-5A8822B0C921}"/>
          </ac:picMkLst>
        </pc:picChg>
        <pc:picChg chg="add mod">
          <ac:chgData name="Elena Smets" userId="bff56956-29a2-4556-aa9b-7f4e2279875b" providerId="ADAL" clId="{07DABC98-3CC0-4F9E-ABFE-F6D1DBD4204D}" dt="2024-06-18T11:40:25.500" v="1725" actId="1076"/>
          <ac:picMkLst>
            <pc:docMk/>
            <pc:sldMk cId="3952666885" sldId="264"/>
            <ac:picMk id="17" creationId="{20E66FEF-7E58-6F32-99E0-A91373F9B41C}"/>
          </ac:picMkLst>
        </pc:picChg>
        <pc:picChg chg="add mod">
          <ac:chgData name="Elena Smets" userId="bff56956-29a2-4556-aa9b-7f4e2279875b" providerId="ADAL" clId="{07DABC98-3CC0-4F9E-ABFE-F6D1DBD4204D}" dt="2024-06-19T07:42:34.109" v="3267" actId="1076"/>
          <ac:picMkLst>
            <pc:docMk/>
            <pc:sldMk cId="3952666885" sldId="264"/>
            <ac:picMk id="18" creationId="{180E92EB-65AE-4FF1-5471-1B378F322689}"/>
          </ac:picMkLst>
        </pc:picChg>
        <pc:picChg chg="del">
          <ac:chgData name="Elena Smets" userId="bff56956-29a2-4556-aa9b-7f4e2279875b" providerId="ADAL" clId="{07DABC98-3CC0-4F9E-ABFE-F6D1DBD4204D}" dt="2024-06-13T14:40:34.891" v="337" actId="478"/>
          <ac:picMkLst>
            <pc:docMk/>
            <pc:sldMk cId="3952666885" sldId="264"/>
            <ac:picMk id="18" creationId="{B00E60C8-20A8-D823-A553-3FE9053B3EA4}"/>
          </ac:picMkLst>
        </pc:picChg>
        <pc:picChg chg="del">
          <ac:chgData name="Elena Smets" userId="bff56956-29a2-4556-aa9b-7f4e2279875b" providerId="ADAL" clId="{07DABC98-3CC0-4F9E-ABFE-F6D1DBD4204D}" dt="2024-06-13T14:40:34.891" v="337" actId="478"/>
          <ac:picMkLst>
            <pc:docMk/>
            <pc:sldMk cId="3952666885" sldId="264"/>
            <ac:picMk id="21" creationId="{7CA6956F-22E9-C2D9-84DF-55543ABC6BB9}"/>
          </ac:picMkLst>
        </pc:picChg>
        <pc:picChg chg="add mod">
          <ac:chgData name="Elena Smets" userId="bff56956-29a2-4556-aa9b-7f4e2279875b" providerId="ADAL" clId="{07DABC98-3CC0-4F9E-ABFE-F6D1DBD4204D}" dt="2024-06-19T07:42:57.296" v="3273" actId="1076"/>
          <ac:picMkLst>
            <pc:docMk/>
            <pc:sldMk cId="3952666885" sldId="264"/>
            <ac:picMk id="21" creationId="{D8C9C382-CB3E-BDE1-B9FA-4655177D07AC}"/>
          </ac:picMkLst>
        </pc:picChg>
        <pc:picChg chg="del">
          <ac:chgData name="Elena Smets" userId="bff56956-29a2-4556-aa9b-7f4e2279875b" providerId="ADAL" clId="{07DABC98-3CC0-4F9E-ABFE-F6D1DBD4204D}" dt="2024-06-13T14:40:34.891" v="337" actId="478"/>
          <ac:picMkLst>
            <pc:docMk/>
            <pc:sldMk cId="3952666885" sldId="264"/>
            <ac:picMk id="22" creationId="{7A6110E6-40DB-7B2E-3D73-1BCA11A311B4}"/>
          </ac:picMkLst>
        </pc:picChg>
        <pc:picChg chg="add mod">
          <ac:chgData name="Elena Smets" userId="bff56956-29a2-4556-aa9b-7f4e2279875b" providerId="ADAL" clId="{07DABC98-3CC0-4F9E-ABFE-F6D1DBD4204D}" dt="2024-06-19T07:47:55.689" v="3291" actId="1076"/>
          <ac:picMkLst>
            <pc:docMk/>
            <pc:sldMk cId="3952666885" sldId="264"/>
            <ac:picMk id="25" creationId="{6005AA6C-BF25-A5A6-311C-CBCB2FF1D7C5}"/>
          </ac:picMkLst>
        </pc:picChg>
        <pc:picChg chg="add del mod">
          <ac:chgData name="Elena Smets" userId="bff56956-29a2-4556-aa9b-7f4e2279875b" providerId="ADAL" clId="{07DABC98-3CC0-4F9E-ABFE-F6D1DBD4204D}" dt="2024-06-19T07:47:37.401" v="3287" actId="478"/>
          <ac:picMkLst>
            <pc:docMk/>
            <pc:sldMk cId="3952666885" sldId="264"/>
            <ac:picMk id="39" creationId="{D20568E5-BE5A-689D-1CDE-B666E977B07B}"/>
          </ac:picMkLst>
        </pc:picChg>
        <pc:picChg chg="add mod">
          <ac:chgData name="Elena Smets" userId="bff56956-29a2-4556-aa9b-7f4e2279875b" providerId="ADAL" clId="{07DABC98-3CC0-4F9E-ABFE-F6D1DBD4204D}" dt="2024-06-19T07:47:58.693" v="3292" actId="14100"/>
          <ac:picMkLst>
            <pc:docMk/>
            <pc:sldMk cId="3952666885" sldId="264"/>
            <ac:picMk id="40" creationId="{C6CFDE18-5794-04D4-C0CF-57FB63CF5854}"/>
          </ac:picMkLst>
        </pc:picChg>
        <pc:picChg chg="del">
          <ac:chgData name="Elena Smets" userId="bff56956-29a2-4556-aa9b-7f4e2279875b" providerId="ADAL" clId="{07DABC98-3CC0-4F9E-ABFE-F6D1DBD4204D}" dt="2024-06-19T07:42:47.716" v="3269" actId="478"/>
          <ac:picMkLst>
            <pc:docMk/>
            <pc:sldMk cId="3952666885" sldId="264"/>
            <ac:picMk id="45" creationId="{0B4D36B7-9BC3-516E-BEDA-4BBD962A1B24}"/>
          </ac:picMkLst>
        </pc:picChg>
        <pc:picChg chg="del">
          <ac:chgData name="Elena Smets" userId="bff56956-29a2-4556-aa9b-7f4e2279875b" providerId="ADAL" clId="{07DABC98-3CC0-4F9E-ABFE-F6D1DBD4204D}" dt="2024-06-13T14:40:34.891" v="337" actId="478"/>
          <ac:picMkLst>
            <pc:docMk/>
            <pc:sldMk cId="3952666885" sldId="264"/>
            <ac:picMk id="57" creationId="{B112AFAF-C317-4B86-57C4-BD7F78CF2D2A}"/>
          </ac:picMkLst>
        </pc:picChg>
        <pc:picChg chg="del">
          <ac:chgData name="Elena Smets" userId="bff56956-29a2-4556-aa9b-7f4e2279875b" providerId="ADAL" clId="{07DABC98-3CC0-4F9E-ABFE-F6D1DBD4204D}" dt="2024-06-13T14:40:34.891" v="337" actId="478"/>
          <ac:picMkLst>
            <pc:docMk/>
            <pc:sldMk cId="3952666885" sldId="264"/>
            <ac:picMk id="62" creationId="{A0885983-9BB7-1972-F94D-5A62DA3C6F07}"/>
          </ac:picMkLst>
        </pc:picChg>
        <pc:picChg chg="mod">
          <ac:chgData name="Elena Smets" userId="bff56956-29a2-4556-aa9b-7f4e2279875b" providerId="ADAL" clId="{07DABC98-3CC0-4F9E-ABFE-F6D1DBD4204D}" dt="2024-06-13T14:48:43.134" v="584" actId="207"/>
          <ac:picMkLst>
            <pc:docMk/>
            <pc:sldMk cId="3952666885" sldId="264"/>
            <ac:picMk id="63" creationId="{20AD17C4-BEA8-1316-99A4-A31ED9461C70}"/>
          </ac:picMkLst>
        </pc:picChg>
        <pc:picChg chg="mod">
          <ac:chgData name="Elena Smets" userId="bff56956-29a2-4556-aa9b-7f4e2279875b" providerId="ADAL" clId="{07DABC98-3CC0-4F9E-ABFE-F6D1DBD4204D}" dt="2024-06-13T14:48:59.580" v="588" actId="207"/>
          <ac:picMkLst>
            <pc:docMk/>
            <pc:sldMk cId="3952666885" sldId="264"/>
            <ac:picMk id="129" creationId="{4E37BC04-BFFB-9C2B-0955-B9DC9F5EE490}"/>
          </ac:picMkLst>
        </pc:picChg>
        <pc:picChg chg="mod">
          <ac:chgData name="Elena Smets" userId="bff56956-29a2-4556-aa9b-7f4e2279875b" providerId="ADAL" clId="{07DABC98-3CC0-4F9E-ABFE-F6D1DBD4204D}" dt="2024-06-13T14:48:52.785" v="586" actId="207"/>
          <ac:picMkLst>
            <pc:docMk/>
            <pc:sldMk cId="3952666885" sldId="264"/>
            <ac:picMk id="130" creationId="{165B71ED-7CF6-9288-B493-0AD28E42586E}"/>
          </ac:picMkLst>
        </pc:picChg>
        <pc:picChg chg="mod">
          <ac:chgData name="Elena Smets" userId="bff56956-29a2-4556-aa9b-7f4e2279875b" providerId="ADAL" clId="{07DABC98-3CC0-4F9E-ABFE-F6D1DBD4204D}" dt="2024-06-13T14:48:56.159" v="587" actId="207"/>
          <ac:picMkLst>
            <pc:docMk/>
            <pc:sldMk cId="3952666885" sldId="264"/>
            <ac:picMk id="131" creationId="{D73A6224-4C4B-8E3B-DDD1-B58B0C167DBE}"/>
          </ac:picMkLst>
        </pc:picChg>
        <pc:picChg chg="del mod">
          <ac:chgData name="Elena Smets" userId="bff56956-29a2-4556-aa9b-7f4e2279875b" providerId="ADAL" clId="{07DABC98-3CC0-4F9E-ABFE-F6D1DBD4204D}" dt="2024-06-13T14:44:15.637" v="563" actId="478"/>
          <ac:picMkLst>
            <pc:docMk/>
            <pc:sldMk cId="3952666885" sldId="264"/>
            <ac:picMk id="134" creationId="{34F7DD9F-33E7-2EDF-1FC2-729AEFE89A71}"/>
          </ac:picMkLst>
        </pc:picChg>
        <pc:picChg chg="mod">
          <ac:chgData name="Elena Smets" userId="bff56956-29a2-4556-aa9b-7f4e2279875b" providerId="ADAL" clId="{07DABC98-3CC0-4F9E-ABFE-F6D1DBD4204D}" dt="2024-06-13T14:48:43.134" v="584" actId="207"/>
          <ac:picMkLst>
            <pc:docMk/>
            <pc:sldMk cId="3952666885" sldId="264"/>
            <ac:picMk id="135" creationId="{58E14476-BAFF-D228-20A3-01722E58062E}"/>
          </ac:picMkLst>
        </pc:picChg>
        <pc:picChg chg="mod">
          <ac:chgData name="Elena Smets" userId="bff56956-29a2-4556-aa9b-7f4e2279875b" providerId="ADAL" clId="{07DABC98-3CC0-4F9E-ABFE-F6D1DBD4204D}" dt="2024-06-13T14:48:43.134" v="584" actId="207"/>
          <ac:picMkLst>
            <pc:docMk/>
            <pc:sldMk cId="3952666885" sldId="264"/>
            <ac:picMk id="141" creationId="{0E0E973F-F087-2E6C-84C3-A7FA614D6BE3}"/>
          </ac:picMkLst>
        </pc:picChg>
        <pc:picChg chg="mod">
          <ac:chgData name="Elena Smets" userId="bff56956-29a2-4556-aa9b-7f4e2279875b" providerId="ADAL" clId="{07DABC98-3CC0-4F9E-ABFE-F6D1DBD4204D}" dt="2024-06-13T14:48:43.134" v="584" actId="207"/>
          <ac:picMkLst>
            <pc:docMk/>
            <pc:sldMk cId="3952666885" sldId="264"/>
            <ac:picMk id="143" creationId="{29D9448B-83D6-8920-C4A7-F9E83E810D2D}"/>
          </ac:picMkLst>
        </pc:picChg>
        <pc:picChg chg="mod">
          <ac:chgData name="Elena Smets" userId="bff56956-29a2-4556-aa9b-7f4e2279875b" providerId="ADAL" clId="{07DABC98-3CC0-4F9E-ABFE-F6D1DBD4204D}" dt="2024-06-13T14:48:43.134" v="584" actId="207"/>
          <ac:picMkLst>
            <pc:docMk/>
            <pc:sldMk cId="3952666885" sldId="264"/>
            <ac:picMk id="144" creationId="{5B7755FE-F427-9179-81C9-F0F3661A5496}"/>
          </ac:picMkLst>
        </pc:picChg>
        <pc:picChg chg="add mod">
          <ac:chgData name="Elena Smets" userId="bff56956-29a2-4556-aa9b-7f4e2279875b" providerId="ADAL" clId="{07DABC98-3CC0-4F9E-ABFE-F6D1DBD4204D}" dt="2024-06-13T14:48:47.794" v="585" actId="207"/>
          <ac:picMkLst>
            <pc:docMk/>
            <pc:sldMk cId="3952666885" sldId="264"/>
            <ac:picMk id="146" creationId="{986CCBE7-E8EB-E2C0-1055-7BECA7014F42}"/>
          </ac:picMkLst>
        </pc:picChg>
        <pc:picChg chg="add mod">
          <ac:chgData name="Elena Smets" userId="bff56956-29a2-4556-aa9b-7f4e2279875b" providerId="ADAL" clId="{07DABC98-3CC0-4F9E-ABFE-F6D1DBD4204D}" dt="2024-06-13T14:47:17.421" v="579" actId="207"/>
          <ac:picMkLst>
            <pc:docMk/>
            <pc:sldMk cId="3952666885" sldId="264"/>
            <ac:picMk id="147" creationId="{8304F078-83C6-B830-A904-CB0E1B99E433}"/>
          </ac:picMkLst>
        </pc:picChg>
        <pc:picChg chg="add mod">
          <ac:chgData name="Elena Smets" userId="bff56956-29a2-4556-aa9b-7f4e2279875b" providerId="ADAL" clId="{07DABC98-3CC0-4F9E-ABFE-F6D1DBD4204D}" dt="2024-06-13T14:49:42.738" v="590" actId="1076"/>
          <ac:picMkLst>
            <pc:docMk/>
            <pc:sldMk cId="3952666885" sldId="264"/>
            <ac:picMk id="148" creationId="{DAC7CB80-A1F9-1B02-74DF-706DBD56F4E7}"/>
          </ac:picMkLst>
        </pc:picChg>
        <pc:picChg chg="add mod">
          <ac:chgData name="Elena Smets" userId="bff56956-29a2-4556-aa9b-7f4e2279875b" providerId="ADAL" clId="{07DABC98-3CC0-4F9E-ABFE-F6D1DBD4204D}" dt="2024-06-19T07:49:46.859" v="3341" actId="1035"/>
          <ac:picMkLst>
            <pc:docMk/>
            <pc:sldMk cId="3952666885" sldId="264"/>
            <ac:picMk id="152" creationId="{5F3D15DC-6813-C304-C4B8-8562B9321AB8}"/>
          </ac:picMkLst>
        </pc:picChg>
        <pc:picChg chg="add mod">
          <ac:chgData name="Elena Smets" userId="bff56956-29a2-4556-aa9b-7f4e2279875b" providerId="ADAL" clId="{07DABC98-3CC0-4F9E-ABFE-F6D1DBD4204D}" dt="2024-06-19T07:49:46.859" v="3341" actId="1035"/>
          <ac:picMkLst>
            <pc:docMk/>
            <pc:sldMk cId="3952666885" sldId="264"/>
            <ac:picMk id="153" creationId="{B3A09815-66AB-0113-018B-D8E9571801ED}"/>
          </ac:picMkLst>
        </pc:picChg>
        <pc:picChg chg="add mod">
          <ac:chgData name="Elena Smets" userId="bff56956-29a2-4556-aa9b-7f4e2279875b" providerId="ADAL" clId="{07DABC98-3CC0-4F9E-ABFE-F6D1DBD4204D}" dt="2024-06-19T07:49:46.859" v="3341" actId="1035"/>
          <ac:picMkLst>
            <pc:docMk/>
            <pc:sldMk cId="3952666885" sldId="264"/>
            <ac:picMk id="156" creationId="{E26E513B-DCAA-227E-B5D4-46F0B68E69E8}"/>
          </ac:picMkLst>
        </pc:picChg>
        <pc:picChg chg="add mod">
          <ac:chgData name="Elena Smets" userId="bff56956-29a2-4556-aa9b-7f4e2279875b" providerId="ADAL" clId="{07DABC98-3CC0-4F9E-ABFE-F6D1DBD4204D}" dt="2024-06-19T07:49:46.859" v="3341" actId="1035"/>
          <ac:picMkLst>
            <pc:docMk/>
            <pc:sldMk cId="3952666885" sldId="264"/>
            <ac:picMk id="161" creationId="{DCEFEA5F-2A21-515F-291A-3EB15F0C7854}"/>
          </ac:picMkLst>
        </pc:picChg>
        <pc:picChg chg="add mod">
          <ac:chgData name="Elena Smets" userId="bff56956-29a2-4556-aa9b-7f4e2279875b" providerId="ADAL" clId="{07DABC98-3CC0-4F9E-ABFE-F6D1DBD4204D}" dt="2024-06-19T07:49:46.859" v="3341" actId="1035"/>
          <ac:picMkLst>
            <pc:docMk/>
            <pc:sldMk cId="3952666885" sldId="264"/>
            <ac:picMk id="172" creationId="{3190574F-0452-FFE3-08E7-9DCB63C319EE}"/>
          </ac:picMkLst>
        </pc:picChg>
        <pc:picChg chg="add del mod">
          <ac:chgData name="Elena Smets" userId="bff56956-29a2-4556-aa9b-7f4e2279875b" providerId="ADAL" clId="{07DABC98-3CC0-4F9E-ABFE-F6D1DBD4204D}" dt="2024-06-13T15:13:18.780" v="1166" actId="478"/>
          <ac:picMkLst>
            <pc:docMk/>
            <pc:sldMk cId="3952666885" sldId="264"/>
            <ac:picMk id="1026" creationId="{BBEB801B-DA7E-98D3-6D0C-9B7C48542283}"/>
          </ac:picMkLst>
        </pc:picChg>
        <pc:picChg chg="add del mod">
          <ac:chgData name="Elena Smets" userId="bff56956-29a2-4556-aa9b-7f4e2279875b" providerId="ADAL" clId="{07DABC98-3CC0-4F9E-ABFE-F6D1DBD4204D}" dt="2024-06-13T15:24:37.320" v="1327" actId="478"/>
          <ac:picMkLst>
            <pc:docMk/>
            <pc:sldMk cId="3952666885" sldId="264"/>
            <ac:picMk id="1028" creationId="{37C388FE-7F76-5768-97D8-2130E1708E1B}"/>
          </ac:picMkLst>
        </pc:picChg>
        <pc:cxnChg chg="mod">
          <ac:chgData name="Elena Smets" userId="bff56956-29a2-4556-aa9b-7f4e2279875b" providerId="ADAL" clId="{07DABC98-3CC0-4F9E-ABFE-F6D1DBD4204D}" dt="2024-06-18T11:45:29.605" v="1992"/>
          <ac:cxnSpMkLst>
            <pc:docMk/>
            <pc:sldMk cId="3952666885" sldId="264"/>
            <ac:cxnSpMk id="22" creationId="{83A902F5-482F-1675-718A-D2992B3C4C7B}"/>
          </ac:cxnSpMkLst>
        </pc:cxnChg>
        <pc:cxnChg chg="del">
          <ac:chgData name="Elena Smets" userId="bff56956-29a2-4556-aa9b-7f4e2279875b" providerId="ADAL" clId="{07DABC98-3CC0-4F9E-ABFE-F6D1DBD4204D}" dt="2024-06-13T14:59:39.776" v="918" actId="478"/>
          <ac:cxnSpMkLst>
            <pc:docMk/>
            <pc:sldMk cId="3952666885" sldId="264"/>
            <ac:cxnSpMk id="52" creationId="{9B947D90-A05A-B744-D4A9-5164A9629156}"/>
          </ac:cxnSpMkLst>
        </pc:cxnChg>
        <pc:cxnChg chg="add del mod topLvl">
          <ac:chgData name="Elena Smets" userId="bff56956-29a2-4556-aa9b-7f4e2279875b" providerId="ADAL" clId="{07DABC98-3CC0-4F9E-ABFE-F6D1DBD4204D}" dt="2024-06-13T15:26:45.626" v="1407" actId="478"/>
          <ac:cxnSpMkLst>
            <pc:docMk/>
            <pc:sldMk cId="3952666885" sldId="264"/>
            <ac:cxnSpMk id="166" creationId="{B48A016B-B856-AD11-FD96-ECD3B1DAF0AA}"/>
          </ac:cxnSpMkLst>
        </pc:cxnChg>
        <pc:cxnChg chg="del mod topLvl">
          <ac:chgData name="Elena Smets" userId="bff56956-29a2-4556-aa9b-7f4e2279875b" providerId="ADAL" clId="{07DABC98-3CC0-4F9E-ABFE-F6D1DBD4204D}" dt="2024-06-13T15:26:47.717" v="1408" actId="478"/>
          <ac:cxnSpMkLst>
            <pc:docMk/>
            <pc:sldMk cId="3952666885" sldId="264"/>
            <ac:cxnSpMk id="170" creationId="{7D8A53DC-F203-1BF7-0636-52D4978B618C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Elena Smets" userId="bff56956-29a2-4556-aa9b-7f4e2279875b" providerId="ADAL" clId="{07DABC98-3CC0-4F9E-ABFE-F6D1DBD4204D}" dt="2024-06-19T07:43:00.015" v="3274"/>
              <pc2:cmMkLst xmlns:pc2="http://schemas.microsoft.com/office/powerpoint/2019/9/main/command">
                <pc:docMk/>
                <pc:sldMk cId="3952666885" sldId="264"/>
                <pc2:cmMk id="{A5CF2624-C1FA-4748-85C9-88B56C947692}"/>
              </pc2:cmMkLst>
            </pc226:cmChg>
          </p:ext>
        </pc:extLst>
      </pc:sldChg>
      <pc:sldChg chg="addSp modSp new del mod">
        <pc:chgData name="Elena Smets" userId="bff56956-29a2-4556-aa9b-7f4e2279875b" providerId="ADAL" clId="{07DABC98-3CC0-4F9E-ABFE-F6D1DBD4204D}" dt="2024-06-13T14:38:07.532" v="336" actId="47"/>
        <pc:sldMkLst>
          <pc:docMk/>
          <pc:sldMk cId="663512034" sldId="265"/>
        </pc:sldMkLst>
        <pc:spChg chg="add mod">
          <ac:chgData name="Elena Smets" userId="bff56956-29a2-4556-aa9b-7f4e2279875b" providerId="ADAL" clId="{07DABC98-3CC0-4F9E-ABFE-F6D1DBD4204D}" dt="2024-06-13T14:38:04.587" v="335" actId="1076"/>
          <ac:spMkLst>
            <pc:docMk/>
            <pc:sldMk cId="663512034" sldId="265"/>
            <ac:spMk id="2" creationId="{DC57997B-AFC1-A470-47E2-208E0D33B2CD}"/>
          </ac:spMkLst>
        </pc:spChg>
        <pc:spChg chg="add mod">
          <ac:chgData name="Elena Smets" userId="bff56956-29a2-4556-aa9b-7f4e2279875b" providerId="ADAL" clId="{07DABC98-3CC0-4F9E-ABFE-F6D1DBD4204D}" dt="2024-06-13T14:38:04.587" v="335" actId="1076"/>
          <ac:spMkLst>
            <pc:docMk/>
            <pc:sldMk cId="663512034" sldId="265"/>
            <ac:spMk id="3" creationId="{60414248-1676-A821-4BDF-E115829E3B73}"/>
          </ac:spMkLst>
        </pc:spChg>
        <pc:spChg chg="add mod">
          <ac:chgData name="Elena Smets" userId="bff56956-29a2-4556-aa9b-7f4e2279875b" providerId="ADAL" clId="{07DABC98-3CC0-4F9E-ABFE-F6D1DBD4204D}" dt="2024-06-13T14:38:04.587" v="335" actId="1076"/>
          <ac:spMkLst>
            <pc:docMk/>
            <pc:sldMk cId="663512034" sldId="265"/>
            <ac:spMk id="4" creationId="{67A99DCD-058F-D058-1542-71D5B3722835}"/>
          </ac:spMkLst>
        </pc:spChg>
        <pc:spChg chg="add mod">
          <ac:chgData name="Elena Smets" userId="bff56956-29a2-4556-aa9b-7f4e2279875b" providerId="ADAL" clId="{07DABC98-3CC0-4F9E-ABFE-F6D1DBD4204D}" dt="2024-06-13T14:38:04.587" v="335" actId="1076"/>
          <ac:spMkLst>
            <pc:docMk/>
            <pc:sldMk cId="663512034" sldId="265"/>
            <ac:spMk id="5" creationId="{08D1C08F-65CC-398F-E2C4-9FEA416C737C}"/>
          </ac:spMkLst>
        </pc:spChg>
        <pc:cxnChg chg="add mod">
          <ac:chgData name="Elena Smets" userId="bff56956-29a2-4556-aa9b-7f4e2279875b" providerId="ADAL" clId="{07DABC98-3CC0-4F9E-ABFE-F6D1DBD4204D}" dt="2024-06-13T14:38:04.587" v="335" actId="1076"/>
          <ac:cxnSpMkLst>
            <pc:docMk/>
            <pc:sldMk cId="663512034" sldId="265"/>
            <ac:cxnSpMk id="6" creationId="{3F025320-B883-484B-8280-1570D89DCF1D}"/>
          </ac:cxnSpMkLst>
        </pc:cxnChg>
        <pc:cxnChg chg="add mod">
          <ac:chgData name="Elena Smets" userId="bff56956-29a2-4556-aa9b-7f4e2279875b" providerId="ADAL" clId="{07DABC98-3CC0-4F9E-ABFE-F6D1DBD4204D}" dt="2024-06-13T14:38:04.587" v="335" actId="1076"/>
          <ac:cxnSpMkLst>
            <pc:docMk/>
            <pc:sldMk cId="663512034" sldId="265"/>
            <ac:cxnSpMk id="7" creationId="{EA4DC06A-4195-54A0-4005-9DD1CC05597B}"/>
          </ac:cxnSpMkLst>
        </pc:cxnChg>
        <pc:cxnChg chg="add mod">
          <ac:chgData name="Elena Smets" userId="bff56956-29a2-4556-aa9b-7f4e2279875b" providerId="ADAL" clId="{07DABC98-3CC0-4F9E-ABFE-F6D1DBD4204D}" dt="2024-06-13T14:38:04.587" v="335" actId="1076"/>
          <ac:cxnSpMkLst>
            <pc:docMk/>
            <pc:sldMk cId="663512034" sldId="265"/>
            <ac:cxnSpMk id="8" creationId="{EEE1F351-BEF6-9C91-F1D4-8D5CC2942A01}"/>
          </ac:cxnSpMkLst>
        </pc:cxnChg>
      </pc:sldChg>
      <pc:sldChg chg="addSp modSp add del mod">
        <pc:chgData name="Elena Smets" userId="bff56956-29a2-4556-aa9b-7f4e2279875b" providerId="ADAL" clId="{07DABC98-3CC0-4F9E-ABFE-F6D1DBD4204D}" dt="2024-06-19T07:40:26.829" v="3256" actId="47"/>
        <pc:sldMkLst>
          <pc:docMk/>
          <pc:sldMk cId="1380773416" sldId="265"/>
        </pc:sldMkLst>
        <pc:spChg chg="mod">
          <ac:chgData name="Elena Smets" userId="bff56956-29a2-4556-aa9b-7f4e2279875b" providerId="ADAL" clId="{07DABC98-3CC0-4F9E-ABFE-F6D1DBD4204D}" dt="2024-06-19T07:38:49.901" v="3227" actId="1035"/>
          <ac:spMkLst>
            <pc:docMk/>
            <pc:sldMk cId="1380773416" sldId="265"/>
            <ac:spMk id="13" creationId="{F076866B-1D13-0952-48A7-0B8B6F3CD835}"/>
          </ac:spMkLst>
        </pc:spChg>
        <pc:spChg chg="mod">
          <ac:chgData name="Elena Smets" userId="bff56956-29a2-4556-aa9b-7f4e2279875b" providerId="ADAL" clId="{07DABC98-3CC0-4F9E-ABFE-F6D1DBD4204D}" dt="2024-06-19T07:39:15.679" v="3251" actId="20577"/>
          <ac:spMkLst>
            <pc:docMk/>
            <pc:sldMk cId="1380773416" sldId="265"/>
            <ac:spMk id="16" creationId="{C446262D-5351-8E49-C381-0C95DD7ECBF1}"/>
          </ac:spMkLst>
        </pc:spChg>
        <pc:spChg chg="add mod">
          <ac:chgData name="Elena Smets" userId="bff56956-29a2-4556-aa9b-7f4e2279875b" providerId="ADAL" clId="{07DABC98-3CC0-4F9E-ABFE-F6D1DBD4204D}" dt="2024-06-19T07:39:32.463" v="3255" actId="1076"/>
          <ac:spMkLst>
            <pc:docMk/>
            <pc:sldMk cId="1380773416" sldId="265"/>
            <ac:spMk id="18" creationId="{DA3A706F-4DF6-B21B-DA25-014B21C7BCD7}"/>
          </ac:spMkLst>
        </pc:spChg>
        <pc:spChg chg="mod">
          <ac:chgData name="Elena Smets" userId="bff56956-29a2-4556-aa9b-7f4e2279875b" providerId="ADAL" clId="{07DABC98-3CC0-4F9E-ABFE-F6D1DBD4204D}" dt="2024-06-19T07:38:17.591" v="3151" actId="2710"/>
          <ac:spMkLst>
            <pc:docMk/>
            <pc:sldMk cId="1380773416" sldId="265"/>
            <ac:spMk id="149" creationId="{39EDD3E5-854E-7DA2-B3F6-FBAF7BD17048}"/>
          </ac:spMkLst>
        </pc:spChg>
        <pc:spChg chg="mod">
          <ac:chgData name="Elena Smets" userId="bff56956-29a2-4556-aa9b-7f4e2279875b" providerId="ADAL" clId="{07DABC98-3CC0-4F9E-ABFE-F6D1DBD4204D}" dt="2024-06-19T07:38:41.889" v="3211" actId="1035"/>
          <ac:spMkLst>
            <pc:docMk/>
            <pc:sldMk cId="1380773416" sldId="265"/>
            <ac:spMk id="150" creationId="{0B4EF0AB-911A-2A0F-DA94-B3E201B6F0A0}"/>
          </ac:spMkLst>
        </pc:spChg>
        <pc:spChg chg="mod">
          <ac:chgData name="Elena Smets" userId="bff56956-29a2-4556-aa9b-7f4e2279875b" providerId="ADAL" clId="{07DABC98-3CC0-4F9E-ABFE-F6D1DBD4204D}" dt="2024-06-19T07:38:49.901" v="3227" actId="1035"/>
          <ac:spMkLst>
            <pc:docMk/>
            <pc:sldMk cId="1380773416" sldId="265"/>
            <ac:spMk id="154" creationId="{04502D18-4DF6-E56C-5512-C7ADD4E001C3}"/>
          </ac:spMkLst>
        </pc:spChg>
        <pc:spChg chg="mod">
          <ac:chgData name="Elena Smets" userId="bff56956-29a2-4556-aa9b-7f4e2279875b" providerId="ADAL" clId="{07DABC98-3CC0-4F9E-ABFE-F6D1DBD4204D}" dt="2024-06-19T07:38:49.901" v="3227" actId="1035"/>
          <ac:spMkLst>
            <pc:docMk/>
            <pc:sldMk cId="1380773416" sldId="265"/>
            <ac:spMk id="160" creationId="{2BCEBD74-8AD3-1588-AF00-40242003B186}"/>
          </ac:spMkLst>
        </pc:spChg>
        <pc:spChg chg="mod">
          <ac:chgData name="Elena Smets" userId="bff56956-29a2-4556-aa9b-7f4e2279875b" providerId="ADAL" clId="{07DABC98-3CC0-4F9E-ABFE-F6D1DBD4204D}" dt="2024-06-19T07:38:49.901" v="3227" actId="1035"/>
          <ac:spMkLst>
            <pc:docMk/>
            <pc:sldMk cId="1380773416" sldId="265"/>
            <ac:spMk id="162" creationId="{13D22636-A072-98AE-D619-F15745DAB897}"/>
          </ac:spMkLst>
        </pc:spChg>
        <pc:spChg chg="mod">
          <ac:chgData name="Elena Smets" userId="bff56956-29a2-4556-aa9b-7f4e2279875b" providerId="ADAL" clId="{07DABC98-3CC0-4F9E-ABFE-F6D1DBD4204D}" dt="2024-06-19T07:38:31.898" v="3192" actId="1035"/>
          <ac:spMkLst>
            <pc:docMk/>
            <pc:sldMk cId="1380773416" sldId="265"/>
            <ac:spMk id="165" creationId="{F02C9609-647D-7D90-6AC6-9C9ED3F85671}"/>
          </ac:spMkLst>
        </pc:spChg>
        <pc:spChg chg="mod">
          <ac:chgData name="Elena Smets" userId="bff56956-29a2-4556-aa9b-7f4e2279875b" providerId="ADAL" clId="{07DABC98-3CC0-4F9E-ABFE-F6D1DBD4204D}" dt="2024-06-19T07:38:31.898" v="3192" actId="1035"/>
          <ac:spMkLst>
            <pc:docMk/>
            <pc:sldMk cId="1380773416" sldId="265"/>
            <ac:spMk id="169" creationId="{B021E115-F169-DB70-3BFB-393C403697F0}"/>
          </ac:spMkLst>
        </pc:spChg>
        <pc:spChg chg="mod">
          <ac:chgData name="Elena Smets" userId="bff56956-29a2-4556-aa9b-7f4e2279875b" providerId="ADAL" clId="{07DABC98-3CC0-4F9E-ABFE-F6D1DBD4204D}" dt="2024-06-19T07:38:41.889" v="3211" actId="1035"/>
          <ac:spMkLst>
            <pc:docMk/>
            <pc:sldMk cId="1380773416" sldId="265"/>
            <ac:spMk id="173" creationId="{10BA458D-3EA4-9F0A-A2CC-96158B85573E}"/>
          </ac:spMkLst>
        </pc:spChg>
        <pc:grpChg chg="add mod">
          <ac:chgData name="Elena Smets" userId="bff56956-29a2-4556-aa9b-7f4e2279875b" providerId="ADAL" clId="{07DABC98-3CC0-4F9E-ABFE-F6D1DBD4204D}" dt="2024-06-19T07:39:04.599" v="3229" actId="1076"/>
          <ac:grpSpMkLst>
            <pc:docMk/>
            <pc:sldMk cId="1380773416" sldId="265"/>
            <ac:grpSpMk id="3" creationId="{E7EABE1F-5CC1-DA72-9BD8-EB4DD7F19865}"/>
          </ac:grpSpMkLst>
        </pc:grpChg>
        <pc:grpChg chg="mod">
          <ac:chgData name="Elena Smets" userId="bff56956-29a2-4556-aa9b-7f4e2279875b" providerId="ADAL" clId="{07DABC98-3CC0-4F9E-ABFE-F6D1DBD4204D}" dt="2024-06-19T07:38:31.898" v="3192" actId="1035"/>
          <ac:grpSpMkLst>
            <pc:docMk/>
            <pc:sldMk cId="1380773416" sldId="265"/>
            <ac:grpSpMk id="35" creationId="{BF69C4F5-BCDD-5C5F-5346-8E5A09711DF1}"/>
          </ac:grpSpMkLst>
        </pc:grpChg>
        <pc:picChg chg="mod">
          <ac:chgData name="Elena Smets" userId="bff56956-29a2-4556-aa9b-7f4e2279875b" providerId="ADAL" clId="{07DABC98-3CC0-4F9E-ABFE-F6D1DBD4204D}" dt="2024-06-19T07:38:49.901" v="3227" actId="1035"/>
          <ac:picMkLst>
            <pc:docMk/>
            <pc:sldMk cId="1380773416" sldId="265"/>
            <ac:picMk id="10" creationId="{D2DAC441-4A72-755C-53F1-40034F23F3BA}"/>
          </ac:picMkLst>
        </pc:picChg>
        <pc:picChg chg="mod">
          <ac:chgData name="Elena Smets" userId="bff56956-29a2-4556-aa9b-7f4e2279875b" providerId="ADAL" clId="{07DABC98-3CC0-4F9E-ABFE-F6D1DBD4204D}" dt="2024-06-19T07:38:41.889" v="3211" actId="1035"/>
          <ac:picMkLst>
            <pc:docMk/>
            <pc:sldMk cId="1380773416" sldId="265"/>
            <ac:picMk id="152" creationId="{5F3D15DC-6813-C304-C4B8-8562B9321AB8}"/>
          </ac:picMkLst>
        </pc:picChg>
        <pc:picChg chg="mod">
          <ac:chgData name="Elena Smets" userId="bff56956-29a2-4556-aa9b-7f4e2279875b" providerId="ADAL" clId="{07DABC98-3CC0-4F9E-ABFE-F6D1DBD4204D}" dt="2024-06-19T07:38:49.901" v="3227" actId="1035"/>
          <ac:picMkLst>
            <pc:docMk/>
            <pc:sldMk cId="1380773416" sldId="265"/>
            <ac:picMk id="153" creationId="{B3A09815-66AB-0113-018B-D8E9571801ED}"/>
          </ac:picMkLst>
        </pc:picChg>
        <pc:picChg chg="mod">
          <ac:chgData name="Elena Smets" userId="bff56956-29a2-4556-aa9b-7f4e2279875b" providerId="ADAL" clId="{07DABC98-3CC0-4F9E-ABFE-F6D1DBD4204D}" dt="2024-06-19T07:38:49.901" v="3227" actId="1035"/>
          <ac:picMkLst>
            <pc:docMk/>
            <pc:sldMk cId="1380773416" sldId="265"/>
            <ac:picMk id="156" creationId="{E26E513B-DCAA-227E-B5D4-46F0B68E69E8}"/>
          </ac:picMkLst>
        </pc:picChg>
        <pc:picChg chg="mod">
          <ac:chgData name="Elena Smets" userId="bff56956-29a2-4556-aa9b-7f4e2279875b" providerId="ADAL" clId="{07DABC98-3CC0-4F9E-ABFE-F6D1DBD4204D}" dt="2024-06-19T07:38:49.901" v="3227" actId="1035"/>
          <ac:picMkLst>
            <pc:docMk/>
            <pc:sldMk cId="1380773416" sldId="265"/>
            <ac:picMk id="161" creationId="{DCEFEA5F-2A21-515F-291A-3EB15F0C7854}"/>
          </ac:picMkLst>
        </pc:picChg>
        <pc:picChg chg="mod">
          <ac:chgData name="Elena Smets" userId="bff56956-29a2-4556-aa9b-7f4e2279875b" providerId="ADAL" clId="{07DABC98-3CC0-4F9E-ABFE-F6D1DBD4204D}" dt="2024-06-19T07:38:41.889" v="3211" actId="1035"/>
          <ac:picMkLst>
            <pc:docMk/>
            <pc:sldMk cId="1380773416" sldId="265"/>
            <ac:picMk id="172" creationId="{3190574F-0452-FFE3-08E7-9DCB63C319EE}"/>
          </ac:picMkLst>
        </pc:picChg>
        <pc:cxnChg chg="mod">
          <ac:chgData name="Elena Smets" userId="bff56956-29a2-4556-aa9b-7f4e2279875b" providerId="ADAL" clId="{07DABC98-3CC0-4F9E-ABFE-F6D1DBD4204D}" dt="2024-06-19T07:38:57.037" v="3228"/>
          <ac:cxnSpMkLst>
            <pc:docMk/>
            <pc:sldMk cId="1380773416" sldId="265"/>
            <ac:cxnSpMk id="17" creationId="{C5F6BA57-B5E1-5D21-3FFF-ADEF502091E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A4DD41-FE47-B04E-8C03-F87C91B32E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0898" tIns="45449" rIns="90898" bIns="4544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826E6-1994-D740-B53B-C10C9138B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0898" tIns="45449" rIns="90898" bIns="45449" rtlCol="0"/>
          <a:lstStyle>
            <a:lvl1pPr algn="r">
              <a:defRPr sz="1200"/>
            </a:lvl1pPr>
          </a:lstStyle>
          <a:p>
            <a:fld id="{9E525105-C34C-9B4E-A81B-EC4DA0182F6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D5D2B-219F-2F46-929E-0A958669EC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0898" tIns="45449" rIns="90898" bIns="4544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9B347C-B53E-C848-B17C-D0995110B9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0898" tIns="45449" rIns="90898" bIns="45449" rtlCol="0" anchor="b"/>
          <a:lstStyle>
            <a:lvl1pPr algn="r">
              <a:defRPr sz="1200"/>
            </a:lvl1pPr>
          </a:lstStyle>
          <a:p>
            <a:fld id="{F394ADFA-C30E-EA41-8EFC-319CF3987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6195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0898" tIns="45449" rIns="90898" bIns="4544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0898" tIns="45449" rIns="90898" bIns="45449" rtlCol="0"/>
          <a:lstStyle>
            <a:lvl1pPr algn="r">
              <a:defRPr sz="1200"/>
            </a:lvl1pPr>
          </a:lstStyle>
          <a:p>
            <a:fld id="{479CF201-D0A8-2044-9454-BE6F0489764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98" tIns="45449" rIns="90898" bIns="4544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0898" tIns="45449" rIns="90898" bIns="45449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0898" tIns="45449" rIns="90898" bIns="4544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0898" tIns="45449" rIns="90898" bIns="45449" rtlCol="0" anchor="b"/>
          <a:lstStyle>
            <a:lvl1pPr algn="r">
              <a:defRPr sz="1200"/>
            </a:lvl1pPr>
          </a:lstStyle>
          <a:p>
            <a:fld id="{E81E72E5-3AAF-6A48-A479-3DC6762051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96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1pPr>
    <a:lvl2pPr marL="2154255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2pPr>
    <a:lvl3pPr marL="4308509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3pPr>
    <a:lvl4pPr marL="6462764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4pPr>
    <a:lvl5pPr marL="8617019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5pPr>
    <a:lvl6pPr marL="10771273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6pPr>
    <a:lvl7pPr marL="12925528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7pPr>
    <a:lvl8pPr marL="15079783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8pPr>
    <a:lvl9pPr marL="17234037" algn="l" defTabSz="4308509" rtl="0" eaLnBrk="1" latinLnBrk="0" hangingPunct="1">
      <a:defRPr sz="56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75" y="1162050"/>
            <a:ext cx="4184650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4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0703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059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965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9749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394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4441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7336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3333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3577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1927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174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D793D-FEF0-417B-8DC2-828315C42BB7}" type="datetimeFigureOut">
              <a:rPr lang="en-BE" smtClean="0"/>
              <a:t>07/09/2024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0C7AB-5931-4C6C-9221-33C87B339895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7437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sv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sv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CCE8CCC4-CE7D-4440-9010-DD252B6089F6}"/>
              </a:ext>
            </a:extLst>
          </p:cNvPr>
          <p:cNvSpPr/>
          <p:nvPr/>
        </p:nvSpPr>
        <p:spPr>
          <a:xfrm>
            <a:off x="5624" y="5192645"/>
            <a:ext cx="8944764" cy="27725751"/>
          </a:xfrm>
          <a:prstGeom prst="rect">
            <a:avLst/>
          </a:prstGeom>
          <a:solidFill>
            <a:srgbClr val="BED2E1">
              <a:alpha val="95000"/>
            </a:srgbClr>
          </a:solidFill>
          <a:ln>
            <a:solidFill>
              <a:srgbClr val="BED2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2173">
              <a:defRPr/>
            </a:pPr>
            <a:endParaRPr lang="en-BE" sz="150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8E6AD6A-1152-491A-8EF1-9AF04188942B}"/>
              </a:ext>
            </a:extLst>
          </p:cNvPr>
          <p:cNvSpPr/>
          <p:nvPr/>
        </p:nvSpPr>
        <p:spPr>
          <a:xfrm>
            <a:off x="35326346" y="5231098"/>
            <a:ext cx="9004156" cy="27643177"/>
          </a:xfrm>
          <a:prstGeom prst="rect">
            <a:avLst/>
          </a:prstGeom>
          <a:solidFill>
            <a:srgbClr val="BED2E1">
              <a:alpha val="96000"/>
            </a:srgbClr>
          </a:solidFill>
          <a:ln>
            <a:solidFill>
              <a:srgbClr val="BED2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2173">
              <a:defRPr/>
            </a:pPr>
            <a:endParaRPr lang="en-BE" sz="150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708F49-7224-4746-9E74-52FA099ADC23}"/>
              </a:ext>
            </a:extLst>
          </p:cNvPr>
          <p:cNvSpPr/>
          <p:nvPr/>
        </p:nvSpPr>
        <p:spPr>
          <a:xfrm>
            <a:off x="0" y="-48548"/>
            <a:ext cx="44330502" cy="7166601"/>
          </a:xfrm>
          <a:prstGeom prst="rect">
            <a:avLst/>
          </a:prstGeom>
          <a:gradFill flip="none" rotWithShape="1">
            <a:gsLst>
              <a:gs pos="0">
                <a:srgbClr val="004F8E"/>
              </a:gs>
              <a:gs pos="26000">
                <a:srgbClr val="0A5587"/>
              </a:gs>
              <a:gs pos="100000">
                <a:srgbClr val="FF6974"/>
              </a:gs>
            </a:gsLst>
            <a:lin ang="0" scaled="1"/>
            <a:tileRect/>
          </a:gradFill>
          <a:ln>
            <a:solidFill>
              <a:srgbClr val="0A55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2173">
              <a:defRPr/>
            </a:pPr>
            <a:endParaRPr lang="en-BE" sz="1505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4F2855-9ED6-4FAA-BCB6-070FF5F9815F}"/>
              </a:ext>
            </a:extLst>
          </p:cNvPr>
          <p:cNvSpPr txBox="1"/>
          <p:nvPr/>
        </p:nvSpPr>
        <p:spPr>
          <a:xfrm>
            <a:off x="732348" y="1170168"/>
            <a:ext cx="41915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173"/>
            <a:r>
              <a:rPr lang="en-US" sz="8000" b="1" dirty="0">
                <a:solidFill>
                  <a:srgbClr val="FFFFFF"/>
                </a:solidFill>
                <a:latin typeface="Nunito Light" panose="00000400000000000000" pitchFamily="2" charset="0"/>
              </a:rPr>
              <a:t>A case study on the impact of Artificial Intelligence supported spirometry in primary care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78963E-7026-4DF6-BF80-03B08F0A7C10}"/>
              </a:ext>
            </a:extLst>
          </p:cNvPr>
          <p:cNvSpPr txBox="1"/>
          <p:nvPr/>
        </p:nvSpPr>
        <p:spPr>
          <a:xfrm>
            <a:off x="1047200" y="4434475"/>
            <a:ext cx="25096138" cy="1939231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Aft>
                <a:spcPts val="1003"/>
              </a:spcAft>
              <a:defRPr/>
            </a:pPr>
            <a:r>
              <a:rPr lang="en-IN" sz="2400" dirty="0">
                <a:solidFill>
                  <a:srgbClr val="FFFFFF"/>
                </a:solidFill>
                <a:latin typeface="Nunito Light" panose="00000400000000000000" pitchFamily="2" charset="0"/>
              </a:rPr>
              <a:t>Claire Adams</a:t>
            </a:r>
            <a:r>
              <a:rPr lang="en-IN" sz="2400" baseline="30000" dirty="0">
                <a:solidFill>
                  <a:srgbClr val="FFFFFF"/>
                </a:solidFill>
                <a:latin typeface="Nunito Light" panose="00000400000000000000" pitchFamily="2" charset="0"/>
              </a:rPr>
              <a:t>1</a:t>
            </a:r>
            <a:r>
              <a:rPr lang="en-IN" sz="2400" dirty="0">
                <a:solidFill>
                  <a:srgbClr val="FFFFFF"/>
                </a:solidFill>
                <a:latin typeface="Nunito Light" panose="00000400000000000000" pitchFamily="2" charset="0"/>
              </a:rPr>
              <a:t>, Elena Smets², Julie Maes², Jon Rees</a:t>
            </a:r>
            <a:r>
              <a:rPr lang="en-IN" sz="2400" baseline="30000" dirty="0">
                <a:solidFill>
                  <a:srgbClr val="FFFFFF"/>
                </a:solidFill>
                <a:latin typeface="Nunito Light" panose="00000400000000000000" pitchFamily="2" charset="0"/>
              </a:rPr>
              <a:t>3</a:t>
            </a:r>
            <a:r>
              <a:rPr lang="en-IN" sz="2400" dirty="0">
                <a:solidFill>
                  <a:srgbClr val="FFFFFF"/>
                </a:solidFill>
                <a:latin typeface="Nunito Light" panose="00000400000000000000" pitchFamily="2" charset="0"/>
              </a:rPr>
              <a:t>, Marko Topalovic²</a:t>
            </a:r>
            <a:endParaRPr lang="en-IN" sz="2400" baseline="30000" dirty="0">
              <a:solidFill>
                <a:srgbClr val="FFFFFF"/>
              </a:solidFill>
              <a:latin typeface="Nunito Light" panose="00000400000000000000" pitchFamily="2" charset="0"/>
            </a:endParaRPr>
          </a:p>
          <a:p>
            <a:pPr defTabSz="382173">
              <a:spcAft>
                <a:spcPts val="1003"/>
              </a:spcAft>
              <a:defRPr/>
            </a:pPr>
            <a:r>
              <a:rPr lang="en-IN" sz="2400" dirty="0">
                <a:solidFill>
                  <a:srgbClr val="FFFFFF"/>
                </a:solidFill>
                <a:latin typeface="Nunito Light" panose="00000400000000000000" pitchFamily="2" charset="0"/>
              </a:rPr>
              <a:t>(1) </a:t>
            </a:r>
            <a:r>
              <a:rPr lang="en-US" sz="2400" dirty="0">
                <a:solidFill>
                  <a:srgbClr val="FFFFFF"/>
                </a:solidFill>
                <a:latin typeface="Nunito Light" panose="00000400000000000000" pitchFamily="2" charset="0"/>
              </a:rPr>
              <a:t>Health Innovation Network, North-East and North Cumbria (HIN-NENC), UK</a:t>
            </a:r>
            <a:endParaRPr lang="en-IN" sz="2400" dirty="0">
              <a:solidFill>
                <a:srgbClr val="FFFFFF"/>
              </a:solidFill>
              <a:latin typeface="Nunito Light" panose="00000400000000000000" pitchFamily="2" charset="0"/>
            </a:endParaRPr>
          </a:p>
          <a:p>
            <a:pPr defTabSz="382173">
              <a:spcAft>
                <a:spcPts val="1003"/>
              </a:spcAft>
              <a:defRPr/>
            </a:pPr>
            <a:r>
              <a:rPr lang="en-IN" sz="2400" dirty="0">
                <a:solidFill>
                  <a:srgbClr val="FFFFFF"/>
                </a:solidFill>
                <a:latin typeface="Nunito Light" panose="00000400000000000000" pitchFamily="2" charset="0"/>
              </a:rPr>
              <a:t>(2) ArtiQ NV, Leuven, Belgium</a:t>
            </a:r>
          </a:p>
          <a:p>
            <a:pPr defTabSz="382173">
              <a:spcAft>
                <a:spcPts val="1003"/>
              </a:spcAft>
              <a:defRPr/>
            </a:pPr>
            <a:r>
              <a:rPr lang="en-IN" sz="2400" dirty="0">
                <a:solidFill>
                  <a:srgbClr val="FFFFFF"/>
                </a:solidFill>
                <a:latin typeface="Nunito Light" panose="00000400000000000000" pitchFamily="2" charset="0"/>
              </a:rPr>
              <a:t>(3) </a:t>
            </a:r>
            <a:r>
              <a:rPr lang="en-US" sz="2400" dirty="0">
                <a:solidFill>
                  <a:srgbClr val="FFFFFF"/>
                </a:solidFill>
                <a:latin typeface="Nunito Light" panose="00000400000000000000" pitchFamily="2" charset="0"/>
              </a:rPr>
              <a:t>School of Psychology, Faculty of Health Sciences and Wellbeing, University of Sunderland, UK</a:t>
            </a:r>
            <a:endParaRPr lang="en-IN" sz="2400" dirty="0">
              <a:solidFill>
                <a:srgbClr val="FFFFFF"/>
              </a:solidFill>
              <a:latin typeface="Nunito Light" panose="00000400000000000000" pitchFamily="2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BA61280-7FB2-4039-9674-26AF158DAC14}"/>
              </a:ext>
            </a:extLst>
          </p:cNvPr>
          <p:cNvCxnSpPr/>
          <p:nvPr/>
        </p:nvCxnSpPr>
        <p:spPr>
          <a:xfrm flipV="1">
            <a:off x="1148666" y="4025054"/>
            <a:ext cx="41510815" cy="22059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7E35182A-D6A5-4335-AA82-DBA0A0180997}"/>
              </a:ext>
            </a:extLst>
          </p:cNvPr>
          <p:cNvSpPr txBox="1"/>
          <p:nvPr/>
        </p:nvSpPr>
        <p:spPr>
          <a:xfrm>
            <a:off x="36385875" y="4434475"/>
            <a:ext cx="6416061" cy="569625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Aft>
                <a:spcPts val="1003"/>
              </a:spcAft>
              <a:defRPr/>
            </a:pPr>
            <a:r>
              <a:rPr lang="en-IN" sz="3200" dirty="0">
                <a:solidFill>
                  <a:srgbClr val="FFFFFF"/>
                </a:solidFill>
                <a:latin typeface="Nunito Light" panose="00000400000000000000" pitchFamily="2" charset="0"/>
              </a:rPr>
              <a:t>contact</a:t>
            </a:r>
            <a:r>
              <a:rPr lang="en-IN" sz="3200">
                <a:solidFill>
                  <a:srgbClr val="FFFFFF"/>
                </a:solidFill>
                <a:latin typeface="Nunito Light" panose="00000400000000000000" pitchFamily="2" charset="0"/>
              </a:rPr>
              <a:t>: elena.smets@</a:t>
            </a:r>
            <a:r>
              <a:rPr lang="en-IN" sz="3200" dirty="0">
                <a:solidFill>
                  <a:srgbClr val="FFFFFF"/>
                </a:solidFill>
                <a:latin typeface="Nunito Light" panose="00000400000000000000" pitchFamily="2" charset="0"/>
              </a:rPr>
              <a:t>artiq.eu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4766E1A-132A-40A9-ACCD-79D72DE25380}"/>
              </a:ext>
            </a:extLst>
          </p:cNvPr>
          <p:cNvGrpSpPr/>
          <p:nvPr/>
        </p:nvGrpSpPr>
        <p:grpSpPr>
          <a:xfrm>
            <a:off x="9437932" y="7503970"/>
            <a:ext cx="25340780" cy="1000512"/>
            <a:chOff x="7642712" y="12912580"/>
            <a:chExt cx="27000000" cy="1000512"/>
          </a:xfrm>
        </p:grpSpPr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A92BAA6E-052F-403A-A819-4B8AB7471057}"/>
                </a:ext>
              </a:extLst>
            </p:cNvPr>
            <p:cNvSpPr txBox="1"/>
            <p:nvPr/>
          </p:nvSpPr>
          <p:spPr>
            <a:xfrm>
              <a:off x="9955587" y="12912580"/>
              <a:ext cx="23039011" cy="1000512"/>
            </a:xfrm>
            <a:prstGeom prst="rect">
              <a:avLst/>
            </a:prstGeom>
            <a:noFill/>
          </p:spPr>
          <p:txBody>
            <a:bodyPr wrap="square" lIns="76435" tIns="38218" rIns="76435" bIns="38218" rtlCol="0" anchor="t">
              <a:spAutoFit/>
            </a:bodyPr>
            <a:lstStyle/>
            <a:p>
              <a:pPr algn="ctr" defTabSz="382173">
                <a:spcAft>
                  <a:spcPts val="3000"/>
                </a:spcAft>
                <a:defRPr/>
              </a:pPr>
              <a:r>
                <a:rPr lang="en-US" sz="6000" b="1" dirty="0">
                  <a:solidFill>
                    <a:srgbClr val="FF6974"/>
                  </a:solidFill>
                  <a:latin typeface="Nunito Light" panose="00000400000000000000" pitchFamily="2" charset="0"/>
                </a:rPr>
                <a:t>Method</a:t>
              </a:r>
              <a:endParaRPr lang="en-US" sz="3200" b="1" dirty="0">
                <a:solidFill>
                  <a:srgbClr val="FF6974"/>
                </a:solidFill>
                <a:latin typeface="Nunito Light" panose="00000400000000000000" pitchFamily="2" charset="0"/>
              </a:endParaRPr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82AE668C-01CC-4EE5-BEC4-E3E08201A734}"/>
                </a:ext>
              </a:extLst>
            </p:cNvPr>
            <p:cNvCxnSpPr>
              <a:cxnSpLocks/>
            </p:cNvCxnSpPr>
            <p:nvPr/>
          </p:nvCxnSpPr>
          <p:spPr>
            <a:xfrm>
              <a:off x="7642712" y="13855942"/>
              <a:ext cx="27000000" cy="0"/>
            </a:xfrm>
            <a:prstGeom prst="line">
              <a:avLst/>
            </a:prstGeom>
            <a:ln w="57150">
              <a:solidFill>
                <a:srgbClr val="FF69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3B12FA-6200-4A1F-AE06-D36B0F88CA76}"/>
              </a:ext>
            </a:extLst>
          </p:cNvPr>
          <p:cNvSpPr txBox="1"/>
          <p:nvPr/>
        </p:nvSpPr>
        <p:spPr>
          <a:xfrm>
            <a:off x="795132" y="12235247"/>
            <a:ext cx="7590960" cy="9079647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algn="just" defTabSz="382173">
              <a:spcBef>
                <a:spcPts val="900"/>
              </a:spcBef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Spirometry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is key in diagnosing respiratory diseases such as asthma and chronic obstructive pulmonary disease (COPD). </a:t>
            </a:r>
          </a:p>
          <a:p>
            <a:pPr algn="just" defTabSz="382173">
              <a:spcBef>
                <a:spcPts val="900"/>
              </a:spcBef>
              <a:defRPr/>
            </a:pPr>
            <a:endParaRPr lang="en-US" sz="3600" dirty="0">
              <a:solidFill>
                <a:srgbClr val="0A5587"/>
              </a:solidFill>
              <a:latin typeface="Nunito Light" panose="00000400000000000000" pitchFamily="2" charset="0"/>
              <a:sym typeface="Wingdings" panose="05000000000000000000" pitchFamily="2" charset="2"/>
            </a:endParaRPr>
          </a:p>
          <a:p>
            <a:pPr algn="just" defTabSz="382173">
              <a:spcBef>
                <a:spcPts val="900"/>
              </a:spcBef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BUT its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provision in primary care is suboptimal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. </a:t>
            </a:r>
          </a:p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Only 13.4% of spirometry performed in primary care meet ATS/ERS guidelines (1)</a:t>
            </a:r>
          </a:p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Long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waiting lists 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in the UK, with an estimated backlog of 200 – 250 patients per 500.000 (2)</a:t>
            </a:r>
          </a:p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endParaRPr lang="en-US" sz="3600" dirty="0">
              <a:solidFill>
                <a:srgbClr val="0A5587"/>
              </a:solidFill>
              <a:latin typeface="Nunito Light" panose="00000400000000000000" pitchFamily="2" charset="0"/>
              <a:sym typeface="Wingdings" panose="05000000000000000000" pitchFamily="2" charset="2"/>
            </a:endParaRPr>
          </a:p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endParaRPr lang="en-US" sz="3600" dirty="0">
              <a:solidFill>
                <a:srgbClr val="0A5587"/>
              </a:solidFill>
              <a:latin typeface="Nunito Light" panose="00000400000000000000" pitchFamily="2" charset="0"/>
              <a:sym typeface="Wingdings" panose="05000000000000000000" pitchFamily="2" charset="2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D75DEF0-F1D6-E0C1-842E-002608B6C3EB}"/>
              </a:ext>
            </a:extLst>
          </p:cNvPr>
          <p:cNvGrpSpPr/>
          <p:nvPr/>
        </p:nvGrpSpPr>
        <p:grpSpPr>
          <a:xfrm>
            <a:off x="1067778" y="7553113"/>
            <a:ext cx="7308000" cy="1000512"/>
            <a:chOff x="7642712" y="12912580"/>
            <a:chExt cx="27000000" cy="100051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94C8E0-B761-C755-062A-FE202C481DB5}"/>
                </a:ext>
              </a:extLst>
            </p:cNvPr>
            <p:cNvSpPr txBox="1"/>
            <p:nvPr/>
          </p:nvSpPr>
          <p:spPr>
            <a:xfrm>
              <a:off x="9955587" y="12912580"/>
              <a:ext cx="23039011" cy="1000512"/>
            </a:xfrm>
            <a:prstGeom prst="rect">
              <a:avLst/>
            </a:prstGeom>
            <a:noFill/>
          </p:spPr>
          <p:txBody>
            <a:bodyPr wrap="square" lIns="76435" tIns="38218" rIns="76435" bIns="38218" rtlCol="0" anchor="t">
              <a:spAutoFit/>
            </a:bodyPr>
            <a:lstStyle/>
            <a:p>
              <a:pPr algn="ctr" defTabSz="382173">
                <a:spcAft>
                  <a:spcPts val="3000"/>
                </a:spcAft>
                <a:defRPr/>
              </a:pPr>
              <a:r>
                <a:rPr lang="en-US" sz="6000" b="1" dirty="0">
                  <a:solidFill>
                    <a:srgbClr val="FF6974"/>
                  </a:solidFill>
                  <a:latin typeface="Nunito Light" panose="00000400000000000000" pitchFamily="2" charset="0"/>
                </a:rPr>
                <a:t>Introduction</a:t>
              </a:r>
              <a:endParaRPr lang="en-US" sz="3200" b="1" dirty="0">
                <a:solidFill>
                  <a:srgbClr val="FF6974"/>
                </a:solidFill>
                <a:latin typeface="Nunito Light" panose="00000400000000000000" pitchFamily="2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07425E2-3241-2894-015B-253778DA6F25}"/>
                </a:ext>
              </a:extLst>
            </p:cNvPr>
            <p:cNvCxnSpPr>
              <a:cxnSpLocks/>
            </p:cNvCxnSpPr>
            <p:nvPr/>
          </p:nvCxnSpPr>
          <p:spPr>
            <a:xfrm>
              <a:off x="7642712" y="13855942"/>
              <a:ext cx="27000000" cy="0"/>
            </a:xfrm>
            <a:prstGeom prst="line">
              <a:avLst/>
            </a:prstGeom>
            <a:ln w="57150">
              <a:solidFill>
                <a:srgbClr val="FF69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A2B5E39-E677-E0A0-5AAD-2860BEE2177F}"/>
              </a:ext>
            </a:extLst>
          </p:cNvPr>
          <p:cNvGrpSpPr/>
          <p:nvPr/>
        </p:nvGrpSpPr>
        <p:grpSpPr>
          <a:xfrm>
            <a:off x="35686751" y="7553113"/>
            <a:ext cx="7308000" cy="1000512"/>
            <a:chOff x="7642712" y="12912580"/>
            <a:chExt cx="27000000" cy="100051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5D5B126-B88E-6BC8-4CB0-A0F9C3EF6FD1}"/>
                </a:ext>
              </a:extLst>
            </p:cNvPr>
            <p:cNvSpPr txBox="1"/>
            <p:nvPr/>
          </p:nvSpPr>
          <p:spPr>
            <a:xfrm>
              <a:off x="9955586" y="12912580"/>
              <a:ext cx="23039010" cy="1000512"/>
            </a:xfrm>
            <a:prstGeom prst="rect">
              <a:avLst/>
            </a:prstGeom>
            <a:noFill/>
          </p:spPr>
          <p:txBody>
            <a:bodyPr wrap="square" lIns="76435" tIns="38218" rIns="76435" bIns="38218" rtlCol="0" anchor="t">
              <a:spAutoFit/>
            </a:bodyPr>
            <a:lstStyle/>
            <a:p>
              <a:pPr algn="ctr" defTabSz="382173">
                <a:spcAft>
                  <a:spcPts val="3000"/>
                </a:spcAft>
                <a:defRPr/>
              </a:pPr>
              <a:r>
                <a:rPr lang="en-US" sz="6000" b="1" dirty="0">
                  <a:solidFill>
                    <a:srgbClr val="FF6974"/>
                  </a:solidFill>
                  <a:latin typeface="Nunito Light" panose="00000400000000000000" pitchFamily="2" charset="0"/>
                </a:rPr>
                <a:t>Conclusion</a:t>
              </a:r>
              <a:endParaRPr lang="en-US" sz="3200" b="1" dirty="0">
                <a:solidFill>
                  <a:srgbClr val="FF6974"/>
                </a:solidFill>
                <a:latin typeface="Nunito Light" panose="00000400000000000000" pitchFamily="2" charset="0"/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4253A76-ECBB-1CB5-2D87-3C51D162C82B}"/>
                </a:ext>
              </a:extLst>
            </p:cNvPr>
            <p:cNvCxnSpPr>
              <a:cxnSpLocks/>
            </p:cNvCxnSpPr>
            <p:nvPr/>
          </p:nvCxnSpPr>
          <p:spPr>
            <a:xfrm>
              <a:off x="7642712" y="13855942"/>
              <a:ext cx="27000000" cy="0"/>
            </a:xfrm>
            <a:prstGeom prst="line">
              <a:avLst/>
            </a:prstGeom>
            <a:ln w="57150">
              <a:solidFill>
                <a:srgbClr val="FF69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F69C4F5-BCDD-5C5F-5346-8E5A09711DF1}"/>
              </a:ext>
            </a:extLst>
          </p:cNvPr>
          <p:cNvGrpSpPr/>
          <p:nvPr/>
        </p:nvGrpSpPr>
        <p:grpSpPr>
          <a:xfrm>
            <a:off x="9233191" y="19970872"/>
            <a:ext cx="25340779" cy="1000512"/>
            <a:chOff x="7642712" y="12912580"/>
            <a:chExt cx="27000000" cy="100051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5B08A22-8FCB-50C1-9D03-C35426322ED8}"/>
                </a:ext>
              </a:extLst>
            </p:cNvPr>
            <p:cNvSpPr txBox="1"/>
            <p:nvPr/>
          </p:nvSpPr>
          <p:spPr>
            <a:xfrm>
              <a:off x="9955587" y="12912580"/>
              <a:ext cx="23039011" cy="1000512"/>
            </a:xfrm>
            <a:prstGeom prst="rect">
              <a:avLst/>
            </a:prstGeom>
            <a:noFill/>
          </p:spPr>
          <p:txBody>
            <a:bodyPr wrap="square" lIns="76435" tIns="38218" rIns="76435" bIns="38218" rtlCol="0" anchor="t">
              <a:spAutoFit/>
            </a:bodyPr>
            <a:lstStyle/>
            <a:p>
              <a:pPr algn="ctr" defTabSz="382173">
                <a:spcAft>
                  <a:spcPts val="3000"/>
                </a:spcAft>
                <a:defRPr/>
              </a:pPr>
              <a:r>
                <a:rPr lang="en-US" sz="6000" b="1" dirty="0">
                  <a:solidFill>
                    <a:srgbClr val="FF6974"/>
                  </a:solidFill>
                  <a:latin typeface="Nunito Light" panose="00000400000000000000" pitchFamily="2" charset="0"/>
                </a:rPr>
                <a:t>Results</a:t>
              </a:r>
              <a:endParaRPr lang="en-US" sz="3200" b="1" dirty="0">
                <a:solidFill>
                  <a:srgbClr val="FF6974"/>
                </a:solidFill>
                <a:latin typeface="Nunito Light" panose="00000400000000000000" pitchFamily="2" charset="0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C82A65-CA2F-CCC2-4363-33C6C229B2AD}"/>
                </a:ext>
              </a:extLst>
            </p:cNvPr>
            <p:cNvCxnSpPr>
              <a:cxnSpLocks/>
            </p:cNvCxnSpPr>
            <p:nvPr/>
          </p:nvCxnSpPr>
          <p:spPr>
            <a:xfrm>
              <a:off x="7642712" y="13855942"/>
              <a:ext cx="27000000" cy="0"/>
            </a:xfrm>
            <a:prstGeom prst="line">
              <a:avLst/>
            </a:prstGeom>
            <a:ln w="57150">
              <a:solidFill>
                <a:srgbClr val="FF69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75AF218-32A5-27BE-BF1A-9E2BC713BE9C}"/>
              </a:ext>
            </a:extLst>
          </p:cNvPr>
          <p:cNvGrpSpPr/>
          <p:nvPr/>
        </p:nvGrpSpPr>
        <p:grpSpPr>
          <a:xfrm>
            <a:off x="698719" y="21145844"/>
            <a:ext cx="7308000" cy="1000512"/>
            <a:chOff x="7642712" y="12912580"/>
            <a:chExt cx="27000000" cy="100051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1E863AC-0E87-AF49-ED50-594B03A8B7A0}"/>
                </a:ext>
              </a:extLst>
            </p:cNvPr>
            <p:cNvSpPr txBox="1"/>
            <p:nvPr/>
          </p:nvSpPr>
          <p:spPr>
            <a:xfrm>
              <a:off x="9955586" y="12912580"/>
              <a:ext cx="23039010" cy="1000512"/>
            </a:xfrm>
            <a:prstGeom prst="rect">
              <a:avLst/>
            </a:prstGeom>
            <a:noFill/>
          </p:spPr>
          <p:txBody>
            <a:bodyPr wrap="square" lIns="76435" tIns="38218" rIns="76435" bIns="38218" rtlCol="0" anchor="t">
              <a:spAutoFit/>
            </a:bodyPr>
            <a:lstStyle/>
            <a:p>
              <a:pPr algn="ctr" defTabSz="382173">
                <a:spcAft>
                  <a:spcPts val="3000"/>
                </a:spcAft>
                <a:defRPr/>
              </a:pPr>
              <a:r>
                <a:rPr lang="en-US" sz="6000" b="1" dirty="0">
                  <a:solidFill>
                    <a:srgbClr val="FF6974"/>
                  </a:solidFill>
                  <a:latin typeface="Nunito Light" panose="00000400000000000000" pitchFamily="2" charset="0"/>
                </a:rPr>
                <a:t>Objectives</a:t>
              </a:r>
              <a:endParaRPr lang="en-US" sz="3200" b="1" dirty="0">
                <a:solidFill>
                  <a:srgbClr val="FF6974"/>
                </a:solidFill>
                <a:latin typeface="Nunito Light" panose="00000400000000000000" pitchFamily="2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9736C7E-6432-D3CA-BD3E-FB9CCACFEDE5}"/>
                </a:ext>
              </a:extLst>
            </p:cNvPr>
            <p:cNvCxnSpPr>
              <a:cxnSpLocks/>
            </p:cNvCxnSpPr>
            <p:nvPr/>
          </p:nvCxnSpPr>
          <p:spPr>
            <a:xfrm>
              <a:off x="7642712" y="13855942"/>
              <a:ext cx="27000000" cy="0"/>
            </a:xfrm>
            <a:prstGeom prst="line">
              <a:avLst/>
            </a:prstGeom>
            <a:ln w="57150">
              <a:solidFill>
                <a:srgbClr val="FF69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DD0A1D7-8969-64F4-16EC-028F7C718A8D}"/>
              </a:ext>
            </a:extLst>
          </p:cNvPr>
          <p:cNvSpPr txBox="1"/>
          <p:nvPr/>
        </p:nvSpPr>
        <p:spPr>
          <a:xfrm>
            <a:off x="670970" y="22531101"/>
            <a:ext cx="7494451" cy="2293174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algn="just" defTabSz="382173">
              <a:spcBef>
                <a:spcPts val="900"/>
              </a:spcBef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This case-study investigated the potential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impact of AI-supported spirometry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on spirometry pathways in the UK.</a:t>
            </a:r>
            <a:endParaRPr lang="en-GB" sz="3600" dirty="0">
              <a:solidFill>
                <a:srgbClr val="0A5587"/>
              </a:solidFill>
              <a:latin typeface="Nunito Light" panose="00000400000000000000" pitchFamily="2" charset="0"/>
              <a:sym typeface="Wingdings" panose="05000000000000000000" pitchFamily="2" charset="2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CB67BB8-4E7E-F8D7-0297-42ECEA7FDCCD}"/>
              </a:ext>
            </a:extLst>
          </p:cNvPr>
          <p:cNvGrpSpPr/>
          <p:nvPr/>
        </p:nvGrpSpPr>
        <p:grpSpPr>
          <a:xfrm>
            <a:off x="36554804" y="23416044"/>
            <a:ext cx="6619208" cy="2318076"/>
            <a:chOff x="35496553" y="18509337"/>
            <a:chExt cx="6619208" cy="2318076"/>
          </a:xfrm>
        </p:grpSpPr>
        <p:sp>
          <p:nvSpPr>
            <p:cNvPr id="44" name="Flowchart: Alternate Process 43">
              <a:extLst>
                <a:ext uri="{FF2B5EF4-FFF2-40B4-BE49-F238E27FC236}">
                  <a16:creationId xmlns:a16="http://schemas.microsoft.com/office/drawing/2014/main" id="{2A21978F-FDCD-F353-B23D-50C45C5E69E2}"/>
                </a:ext>
              </a:extLst>
            </p:cNvPr>
            <p:cNvSpPr/>
            <p:nvPr/>
          </p:nvSpPr>
          <p:spPr>
            <a:xfrm>
              <a:off x="35496553" y="18509337"/>
              <a:ext cx="6619208" cy="2318076"/>
            </a:xfrm>
            <a:prstGeom prst="flowChartAlternateProcess">
              <a:avLst/>
            </a:prstGeom>
            <a:solidFill>
              <a:srgbClr val="0A5587"/>
            </a:solidFill>
            <a:ln>
              <a:solidFill>
                <a:srgbClr val="0A55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46" name="Text Placeholder 38">
              <a:extLst>
                <a:ext uri="{FF2B5EF4-FFF2-40B4-BE49-F238E27FC236}">
                  <a16:creationId xmlns:a16="http://schemas.microsoft.com/office/drawing/2014/main" id="{AB208F23-319F-E199-3FE8-A9AF64CFB936}"/>
                </a:ext>
              </a:extLst>
            </p:cNvPr>
            <p:cNvSpPr txBox="1">
              <a:spLocks/>
            </p:cNvSpPr>
            <p:nvPr/>
          </p:nvSpPr>
          <p:spPr>
            <a:xfrm>
              <a:off x="37533564" y="18794885"/>
              <a:ext cx="4478044" cy="1673710"/>
            </a:xfrm>
            <a:prstGeom prst="rect">
              <a:avLst/>
            </a:prstGeom>
          </p:spPr>
          <p:txBody>
            <a:bodyPr vert="horz" lIns="76435" tIns="38218" rIns="76435" bIns="38218" numCol="1" spcCol="1440000" rtlCol="0" anchor="t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504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382173">
                <a:buSzPct val="120000"/>
                <a:defRPr/>
              </a:pPr>
              <a:r>
                <a:rPr lang="en-US" altLang="fr-FR" sz="3600" b="1" dirty="0">
                  <a:solidFill>
                    <a:schemeClr val="bg1"/>
                  </a:solidFill>
                  <a:latin typeface="Nunito Light" panose="00000400000000000000" pitchFamily="2" charset="0"/>
                  <a:sym typeface="Wingdings" panose="05000000000000000000" pitchFamily="2" charset="2"/>
                </a:rPr>
                <a:t>For more information about </a:t>
              </a:r>
              <a:r>
                <a:rPr lang="en-US" altLang="fr-FR" sz="3600" b="1" dirty="0" err="1">
                  <a:solidFill>
                    <a:schemeClr val="bg1"/>
                  </a:solidFill>
                  <a:latin typeface="Nunito Light" panose="00000400000000000000" pitchFamily="2" charset="0"/>
                  <a:sym typeface="Wingdings" panose="05000000000000000000" pitchFamily="2" charset="2"/>
                </a:rPr>
                <a:t>ArtiQ.Spiro</a:t>
              </a:r>
              <a:r>
                <a:rPr lang="en-US" altLang="fr-FR" sz="3600" b="1" dirty="0">
                  <a:solidFill>
                    <a:schemeClr val="bg1"/>
                  </a:solidFill>
                  <a:latin typeface="Nunito Light" panose="00000400000000000000" pitchFamily="2" charset="0"/>
                  <a:sym typeface="Wingdings" panose="05000000000000000000" pitchFamily="2" charset="2"/>
                </a:rPr>
                <a:t>, scan the QR-code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15CB91EF-E896-29BC-E6F3-36B763143928}"/>
              </a:ext>
            </a:extLst>
          </p:cNvPr>
          <p:cNvSpPr txBox="1"/>
          <p:nvPr/>
        </p:nvSpPr>
        <p:spPr>
          <a:xfrm>
            <a:off x="36086948" y="10444800"/>
            <a:ext cx="7424272" cy="12403634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rgbClr val="0A5587"/>
                </a:solidFill>
                <a:latin typeface="Nunito Light" panose="00000400000000000000" pitchFamily="2" charset="0"/>
              </a:rPr>
              <a:t>The use of </a:t>
            </a:r>
            <a:r>
              <a:rPr lang="en-GB" sz="3600" dirty="0" err="1">
                <a:solidFill>
                  <a:srgbClr val="0A5587"/>
                </a:solidFill>
                <a:latin typeface="Nunito Light" panose="00000400000000000000" pitchFamily="2" charset="0"/>
              </a:rPr>
              <a:t>ArtiQ.Spiro</a:t>
            </a:r>
            <a:r>
              <a:rPr lang="en-GB" sz="3600" dirty="0">
                <a:solidFill>
                  <a:srgbClr val="0A5587"/>
                </a:solidFill>
                <a:latin typeface="Nunito Light" panose="00000400000000000000" pitchFamily="2" charset="0"/>
              </a:rPr>
              <a:t> </a:t>
            </a:r>
            <a:r>
              <a:rPr lang="en-GB" sz="3600" b="1" dirty="0">
                <a:solidFill>
                  <a:srgbClr val="0A5587"/>
                </a:solidFill>
                <a:latin typeface="Nunito Light" panose="00000400000000000000" pitchFamily="2" charset="0"/>
              </a:rPr>
              <a:t>reduced the time to interpret</a:t>
            </a:r>
            <a:r>
              <a:rPr lang="en-GB" sz="3600" dirty="0">
                <a:solidFill>
                  <a:srgbClr val="0A5587"/>
                </a:solidFill>
                <a:latin typeface="Nunito Light" panose="00000400000000000000" pitchFamily="2" charset="0"/>
              </a:rPr>
              <a:t> spirometry results by 50% and clinicians were </a:t>
            </a:r>
            <a:r>
              <a:rPr lang="en-GB" sz="3600" b="1" dirty="0">
                <a:solidFill>
                  <a:srgbClr val="0A5587"/>
                </a:solidFill>
                <a:latin typeface="Nunito Light" panose="00000400000000000000" pitchFamily="2" charset="0"/>
              </a:rPr>
              <a:t>confident</a:t>
            </a:r>
            <a:r>
              <a:rPr lang="en-GB" sz="3600" dirty="0">
                <a:solidFill>
                  <a:srgbClr val="0A5587"/>
                </a:solidFill>
                <a:latin typeface="Nunito Light" panose="00000400000000000000" pitchFamily="2" charset="0"/>
              </a:rPr>
              <a:t> about the AI process.</a:t>
            </a:r>
          </a:p>
          <a:p>
            <a:pPr algn="just" defTabSz="382173">
              <a:spcBef>
                <a:spcPts val="900"/>
              </a:spcBef>
              <a:defRPr/>
            </a:pPr>
            <a:endParaRPr lang="en-GB" sz="3600" dirty="0">
              <a:solidFill>
                <a:srgbClr val="0A5587"/>
              </a:solidFill>
              <a:latin typeface="Nunito Light" panose="00000400000000000000" pitchFamily="2" charset="0"/>
            </a:endParaRPr>
          </a:p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</a:rPr>
              <a:t>The use of AI could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</a:rPr>
              <a:t>enable new models of delivery 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</a:rPr>
              <a:t>in which a lower-band of workforce execute spirometry with the support of AI, providing the opportunity of increasing the capacity and lowering the cost by 50%. </a:t>
            </a:r>
          </a:p>
          <a:p>
            <a:pPr algn="just" defTabSz="382173">
              <a:spcBef>
                <a:spcPts val="900"/>
              </a:spcBef>
              <a:defRPr/>
            </a:pPr>
            <a:endParaRPr lang="en-GB" sz="3600" dirty="0">
              <a:solidFill>
                <a:srgbClr val="0A5587"/>
              </a:solidFill>
              <a:latin typeface="Nunito Light" panose="00000400000000000000" pitchFamily="2" charset="0"/>
            </a:endParaRPr>
          </a:p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rgbClr val="0A5587"/>
                </a:solidFill>
                <a:latin typeface="Nunito Light" panose="00000400000000000000" pitchFamily="2" charset="0"/>
              </a:rPr>
              <a:t>The use of AI could </a:t>
            </a:r>
            <a:r>
              <a:rPr lang="en-GB" sz="3600" b="1" dirty="0">
                <a:solidFill>
                  <a:srgbClr val="0A5587"/>
                </a:solidFill>
                <a:latin typeface="Nunito Light" panose="00000400000000000000" pitchFamily="2" charset="0"/>
              </a:rPr>
              <a:t>enable</a:t>
            </a:r>
            <a:r>
              <a:rPr lang="en-GB" sz="3600" dirty="0">
                <a:solidFill>
                  <a:srgbClr val="0A5587"/>
                </a:solidFill>
                <a:latin typeface="Nunito Light" panose="00000400000000000000" pitchFamily="2" charset="0"/>
              </a:rPr>
              <a:t> more widespread use of spirometry and support in generating </a:t>
            </a:r>
            <a:r>
              <a:rPr lang="en-GB" sz="3600" b="1" dirty="0">
                <a:solidFill>
                  <a:srgbClr val="0A5587"/>
                </a:solidFill>
                <a:latin typeface="Nunito Light" panose="00000400000000000000" pitchFamily="2" charset="0"/>
              </a:rPr>
              <a:t>high-quality</a:t>
            </a:r>
            <a:r>
              <a:rPr lang="en-GB" sz="3600" dirty="0">
                <a:solidFill>
                  <a:srgbClr val="0A5587"/>
                </a:solidFill>
                <a:latin typeface="Nunito Light" panose="00000400000000000000" pitchFamily="2" charset="0"/>
              </a:rPr>
              <a:t> results.</a:t>
            </a:r>
          </a:p>
          <a:p>
            <a:pPr algn="just" defTabSz="382173">
              <a:spcBef>
                <a:spcPts val="900"/>
              </a:spcBef>
              <a:defRPr/>
            </a:pPr>
            <a:endParaRPr lang="en-GB" sz="3600" dirty="0">
              <a:solidFill>
                <a:srgbClr val="0A5587"/>
              </a:solidFill>
              <a:latin typeface="Nunito Light" panose="00000400000000000000" pitchFamily="2" charset="0"/>
            </a:endParaRPr>
          </a:p>
          <a:p>
            <a:pPr marL="571500" indent="-571500" algn="just" defTabSz="382173">
              <a:spcBef>
                <a:spcPts val="900"/>
              </a:spcBef>
              <a:buFont typeface="Wingdings" panose="05000000000000000000" pitchFamily="2" charset="2"/>
              <a:buChar char="Ø"/>
              <a:defRPr/>
            </a:pPr>
            <a:endParaRPr lang="en-GB" sz="3600" dirty="0">
              <a:solidFill>
                <a:srgbClr val="0A5587"/>
              </a:solidFill>
              <a:latin typeface="Nunito Light" panose="00000400000000000000" pitchFamily="2" charset="0"/>
            </a:endParaRPr>
          </a:p>
        </p:txBody>
      </p:sp>
      <p:pic>
        <p:nvPicPr>
          <p:cNvPr id="12" name="Picture 11" descr="A black background with white circles and a red dot&#10;&#10;Description automatically generated">
            <a:extLst>
              <a:ext uri="{FF2B5EF4-FFF2-40B4-BE49-F238E27FC236}">
                <a16:creationId xmlns:a16="http://schemas.microsoft.com/office/drawing/2014/main" id="{61B3457F-CF56-B2B5-66BE-D7DAC6108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3255" y="30229233"/>
            <a:ext cx="8061757" cy="1935454"/>
          </a:xfrm>
          <a:prstGeom prst="rect">
            <a:avLst/>
          </a:prstGeom>
        </p:spPr>
      </p:pic>
      <p:pic>
        <p:nvPicPr>
          <p:cNvPr id="2" name="Picture 1" descr="A cartoon of a person with a blow object in his mouth&#10;&#10;Description automatically generated">
            <a:extLst>
              <a:ext uri="{FF2B5EF4-FFF2-40B4-BE49-F238E27FC236}">
                <a16:creationId xmlns:a16="http://schemas.microsoft.com/office/drawing/2014/main" id="{0242F063-C9DC-DFE3-AA72-D138DD2150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2155" y="8773704"/>
            <a:ext cx="2995778" cy="299577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8A6E2C-3B2F-6548-56F2-9E53D45EEE42}"/>
              </a:ext>
            </a:extLst>
          </p:cNvPr>
          <p:cNvSpPr txBox="1"/>
          <p:nvPr/>
        </p:nvSpPr>
        <p:spPr>
          <a:xfrm>
            <a:off x="734398" y="27892133"/>
            <a:ext cx="7394444" cy="4026982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Aft>
                <a:spcPts val="1003"/>
              </a:spcAft>
              <a:defRPr/>
            </a:pPr>
            <a:r>
              <a:rPr lang="en-IN" sz="2400" b="1" dirty="0">
                <a:solidFill>
                  <a:srgbClr val="FFFFFF"/>
                </a:solidFill>
                <a:latin typeface="Nunito Light" panose="00000400000000000000" pitchFamily="2" charset="0"/>
              </a:rPr>
              <a:t>References</a:t>
            </a:r>
          </a:p>
          <a:p>
            <a:pPr marL="457200" indent="-457200" defTabSz="382173">
              <a:spcAft>
                <a:spcPts val="1003"/>
              </a:spcAft>
              <a:buAutoNum type="arabicParenBoth"/>
              <a:defRPr/>
            </a:pPr>
            <a:r>
              <a:rPr lang="en-US" sz="2400" dirty="0">
                <a:solidFill>
                  <a:srgbClr val="FFFFFF"/>
                </a:solidFill>
                <a:latin typeface="Nunito Light" panose="00000400000000000000" pitchFamily="2" charset="0"/>
              </a:rPr>
              <a:t>van de Hei SJ, </a:t>
            </a:r>
            <a:r>
              <a:rPr lang="en-US" sz="2400" dirty="0" err="1">
                <a:solidFill>
                  <a:srgbClr val="FFFFFF"/>
                </a:solidFill>
                <a:latin typeface="Nunito Light" panose="00000400000000000000" pitchFamily="2" charset="0"/>
              </a:rPr>
              <a:t>Flokstra</a:t>
            </a:r>
            <a:r>
              <a:rPr lang="en-US" sz="2400" dirty="0">
                <a:solidFill>
                  <a:srgbClr val="FFFFFF"/>
                </a:solidFill>
                <a:latin typeface="Nunito Light" panose="00000400000000000000" pitchFamily="2" charset="0"/>
              </a:rPr>
              <a:t>-de Blok BMJ, Baretta HJ, et al. Quality of spirometry and related diagnosis in primary care with a focus on clinical use. NPJ Prim Care Respir Med. 2020</a:t>
            </a:r>
          </a:p>
          <a:p>
            <a:pPr marL="457200" indent="-457200" defTabSz="382173">
              <a:spcAft>
                <a:spcPts val="1003"/>
              </a:spcAft>
              <a:buAutoNum type="arabicParenBoth"/>
              <a:defRPr/>
            </a:pPr>
            <a:r>
              <a:rPr lang="en-US" sz="2400" dirty="0">
                <a:solidFill>
                  <a:srgbClr val="FFFFFF"/>
                </a:solidFill>
                <a:latin typeface="Nunito Light" panose="00000400000000000000" pitchFamily="2" charset="0"/>
              </a:rPr>
              <a:t>Association for Respiratory Technology &amp; Physiology, Primary Care Respiratory Society (2021) Spirometry in primary care: guidance on reinstating spirometry in England (British Thoracic Society)</a:t>
            </a:r>
            <a:endParaRPr lang="en-IN" sz="2400" dirty="0">
              <a:solidFill>
                <a:srgbClr val="FFFFFF"/>
              </a:solidFill>
              <a:latin typeface="Nunito Light" panose="00000400000000000000" pitchFamily="2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FC1A6F-96A2-C1AE-AE09-11F507471620}"/>
              </a:ext>
            </a:extLst>
          </p:cNvPr>
          <p:cNvGrpSpPr/>
          <p:nvPr/>
        </p:nvGrpSpPr>
        <p:grpSpPr>
          <a:xfrm>
            <a:off x="9539478" y="9391954"/>
            <a:ext cx="24840000" cy="2843290"/>
            <a:chOff x="12852257" y="11513637"/>
            <a:chExt cx="26373496" cy="284329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616586C-89EE-65E7-BD74-CFF39A9AFA23}"/>
                </a:ext>
              </a:extLst>
            </p:cNvPr>
            <p:cNvGrpSpPr/>
            <p:nvPr/>
          </p:nvGrpSpPr>
          <p:grpSpPr>
            <a:xfrm>
              <a:off x="26155015" y="11765732"/>
              <a:ext cx="2555875" cy="1280160"/>
              <a:chOff x="8719585" y="11620614"/>
              <a:chExt cx="2437330" cy="1131004"/>
            </a:xfrm>
            <a:solidFill>
              <a:schemeClr val="bg1"/>
            </a:solidFill>
          </p:grpSpPr>
          <p:pic>
            <p:nvPicPr>
              <p:cNvPr id="141" name="Graphic 29" descr="Clipboard Checked with solid fill">
                <a:extLst>
                  <a:ext uri="{FF2B5EF4-FFF2-40B4-BE49-F238E27FC236}">
                    <a16:creationId xmlns:a16="http://schemas.microsoft.com/office/drawing/2014/main" id="{0E0E973F-F087-2E6C-84C3-A7FA614D6B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8719585" y="11620614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BDF6331B-C64A-AC47-FF9F-312FDF1D6A20}"/>
                  </a:ext>
                </a:extLst>
              </p:cNvPr>
              <p:cNvGrpSpPr/>
              <p:nvPr/>
            </p:nvGrpSpPr>
            <p:grpSpPr>
              <a:xfrm>
                <a:off x="9964834" y="11630917"/>
                <a:ext cx="1192081" cy="1120701"/>
                <a:chOff x="9964834" y="11630917"/>
                <a:chExt cx="1192081" cy="1120701"/>
              </a:xfrm>
              <a:grpFill/>
            </p:grpSpPr>
            <p:pic>
              <p:nvPicPr>
                <p:cNvPr id="143" name="Graphic 34" descr="Clipboard Checked with solid fill">
                  <a:extLst>
                    <a:ext uri="{FF2B5EF4-FFF2-40B4-BE49-F238E27FC236}">
                      <a16:creationId xmlns:a16="http://schemas.microsoft.com/office/drawing/2014/main" id="{29D9448B-83D6-8920-C4A7-F9E83E810D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964834" y="1163091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144" name="Graphic 37" descr="Internet Of Things with solid fill">
                  <a:extLst>
                    <a:ext uri="{FF2B5EF4-FFF2-40B4-BE49-F238E27FC236}">
                      <a16:creationId xmlns:a16="http://schemas.microsoft.com/office/drawing/2014/main" id="{5B7755FE-F427-9179-81C9-F0F3661A549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34130" y="12098119"/>
                  <a:ext cx="622785" cy="653499"/>
                </a:xfrm>
                <a:prstGeom prst="rect">
                  <a:avLst/>
                </a:prstGeom>
              </p:spPr>
            </p:pic>
          </p:grpSp>
        </p:grpSp>
        <p:sp>
          <p:nvSpPr>
            <p:cNvPr id="23" name="Text Placeholder 38">
              <a:extLst>
                <a:ext uri="{FF2B5EF4-FFF2-40B4-BE49-F238E27FC236}">
                  <a16:creationId xmlns:a16="http://schemas.microsoft.com/office/drawing/2014/main" id="{29CEEEE0-27AA-5561-F562-630F2300D05D}"/>
                </a:ext>
              </a:extLst>
            </p:cNvPr>
            <p:cNvSpPr txBox="1"/>
            <p:nvPr/>
          </p:nvSpPr>
          <p:spPr>
            <a:xfrm>
              <a:off x="26995120" y="11513637"/>
              <a:ext cx="880745" cy="1049655"/>
            </a:xfrm>
            <a:prstGeom prst="rect">
              <a:avLst/>
            </a:prstGeom>
          </p:spPr>
          <p:txBody>
            <a:bodyPr vert="horz" lIns="63890" tIns="31945" rIns="63890" bIns="31945" numCol="1" spcCol="1440000" rtlCol="0" anchor="b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504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382270">
                <a:spcAft>
                  <a:spcPts val="1200"/>
                </a:spcAft>
                <a:buClr>
                  <a:srgbClr val="0A5587"/>
                </a:buClr>
                <a:buSzPct val="120000"/>
                <a:defRPr/>
              </a:pPr>
              <a:r>
                <a:rPr lang="en-US" altLang="fr-FR" sz="2675" b="1">
                  <a:solidFill>
                    <a:schemeClr val="bg1"/>
                  </a:solidFill>
                  <a:latin typeface="Nunito Light" pitchFamily="2" charset="0"/>
                </a:rPr>
                <a:t>VS</a:t>
              </a:r>
            </a:p>
          </p:txBody>
        </p:sp>
        <p:sp>
          <p:nvSpPr>
            <p:cNvPr id="26" name="Text Box 39">
              <a:extLst>
                <a:ext uri="{FF2B5EF4-FFF2-40B4-BE49-F238E27FC236}">
                  <a16:creationId xmlns:a16="http://schemas.microsoft.com/office/drawing/2014/main" id="{6F9C5D62-EE45-C21B-0469-4A4C99B95CA8}"/>
                </a:ext>
              </a:extLst>
            </p:cNvPr>
            <p:cNvSpPr txBox="1"/>
            <p:nvPr/>
          </p:nvSpPr>
          <p:spPr>
            <a:xfrm>
              <a:off x="30655260" y="12791892"/>
              <a:ext cx="3098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3C66424-6C6F-FCF3-EFD7-E5544EAE6F46}"/>
                </a:ext>
              </a:extLst>
            </p:cNvPr>
            <p:cNvSpPr/>
            <p:nvPr/>
          </p:nvSpPr>
          <p:spPr>
            <a:xfrm>
              <a:off x="12852257" y="11561032"/>
              <a:ext cx="7204160" cy="2795895"/>
            </a:xfrm>
            <a:custGeom>
              <a:avLst/>
              <a:gdLst>
                <a:gd name="connsiteX0" fmla="*/ 0 w 7204160"/>
                <a:gd name="connsiteY0" fmla="*/ 0 h 2241951"/>
                <a:gd name="connsiteX1" fmla="*/ 6083185 w 7204160"/>
                <a:gd name="connsiteY1" fmla="*/ 0 h 2241951"/>
                <a:gd name="connsiteX2" fmla="*/ 7204160 w 7204160"/>
                <a:gd name="connsiteY2" fmla="*/ 1120976 h 2241951"/>
                <a:gd name="connsiteX3" fmla="*/ 6083185 w 7204160"/>
                <a:gd name="connsiteY3" fmla="*/ 2241951 h 2241951"/>
                <a:gd name="connsiteX4" fmla="*/ 0 w 7204160"/>
                <a:gd name="connsiteY4" fmla="*/ 2241951 h 2241951"/>
                <a:gd name="connsiteX5" fmla="*/ 1120976 w 7204160"/>
                <a:gd name="connsiteY5" fmla="*/ 1120976 h 2241951"/>
                <a:gd name="connsiteX6" fmla="*/ 0 w 7204160"/>
                <a:gd name="connsiteY6" fmla="*/ 0 h 2241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04160" h="2241951">
                  <a:moveTo>
                    <a:pt x="0" y="0"/>
                  </a:moveTo>
                  <a:lnTo>
                    <a:pt x="6083185" y="0"/>
                  </a:lnTo>
                  <a:lnTo>
                    <a:pt x="7204160" y="1120976"/>
                  </a:lnTo>
                  <a:lnTo>
                    <a:pt x="6083185" y="2241951"/>
                  </a:lnTo>
                  <a:lnTo>
                    <a:pt x="0" y="2241951"/>
                  </a:lnTo>
                  <a:lnTo>
                    <a:pt x="1120976" y="11209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8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8992" tIns="42672" rIns="1163647" bIns="42672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>
                  <a:latin typeface="Nunito" panose="00000500000000000000" pitchFamily="2" charset="0"/>
                </a:rPr>
                <a:t>Clinical evaluation of the patient</a:t>
              </a: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200" kern="1200" dirty="0">
                <a:latin typeface="Nunito" panose="00000500000000000000" pitchFamily="2" charset="0"/>
              </a:endParaRP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BE" sz="3200" kern="1200" dirty="0">
                <a:latin typeface="Nunito" panose="00000500000000000000" pitchFamily="2" charset="0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BAA6A62-51BD-270F-AFE7-C16E1F8D820A}"/>
                </a:ext>
              </a:extLst>
            </p:cNvPr>
            <p:cNvSpPr/>
            <p:nvPr/>
          </p:nvSpPr>
          <p:spPr>
            <a:xfrm>
              <a:off x="19247046" y="11561032"/>
              <a:ext cx="7204160" cy="2795895"/>
            </a:xfrm>
            <a:custGeom>
              <a:avLst/>
              <a:gdLst>
                <a:gd name="connsiteX0" fmla="*/ 0 w 7204160"/>
                <a:gd name="connsiteY0" fmla="*/ 0 h 2241951"/>
                <a:gd name="connsiteX1" fmla="*/ 6083185 w 7204160"/>
                <a:gd name="connsiteY1" fmla="*/ 0 h 2241951"/>
                <a:gd name="connsiteX2" fmla="*/ 7204160 w 7204160"/>
                <a:gd name="connsiteY2" fmla="*/ 1120976 h 2241951"/>
                <a:gd name="connsiteX3" fmla="*/ 6083185 w 7204160"/>
                <a:gd name="connsiteY3" fmla="*/ 2241951 h 2241951"/>
                <a:gd name="connsiteX4" fmla="*/ 0 w 7204160"/>
                <a:gd name="connsiteY4" fmla="*/ 2241951 h 2241951"/>
                <a:gd name="connsiteX5" fmla="*/ 1120976 w 7204160"/>
                <a:gd name="connsiteY5" fmla="*/ 1120976 h 2241951"/>
                <a:gd name="connsiteX6" fmla="*/ 0 w 7204160"/>
                <a:gd name="connsiteY6" fmla="*/ 0 h 2241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04160" h="2241951">
                  <a:moveTo>
                    <a:pt x="0" y="0"/>
                  </a:moveTo>
                  <a:lnTo>
                    <a:pt x="6083185" y="0"/>
                  </a:lnTo>
                  <a:lnTo>
                    <a:pt x="7204160" y="1120976"/>
                  </a:lnTo>
                  <a:lnTo>
                    <a:pt x="6083185" y="2241951"/>
                  </a:lnTo>
                  <a:lnTo>
                    <a:pt x="0" y="2241951"/>
                  </a:lnTo>
                  <a:lnTo>
                    <a:pt x="1120976" y="11209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5A8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8992" tIns="42672" rIns="1163647" bIns="42672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200" kern="1200" dirty="0">
                <a:latin typeface="Nunito" panose="00000500000000000000" pitchFamily="2" charset="0"/>
              </a:endParaRP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200" kern="1200" dirty="0">
                <a:latin typeface="Nunito" panose="00000500000000000000" pitchFamily="2" charset="0"/>
              </a:endParaRP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>
                  <a:latin typeface="Nunito" panose="00000500000000000000" pitchFamily="2" charset="0"/>
                </a:rPr>
                <a:t>Execute and interpret spirometry without AI support</a:t>
              </a:r>
              <a:br>
                <a:rPr lang="en-US" sz="3200" kern="1200" dirty="0">
                  <a:latin typeface="Nunito" panose="00000500000000000000" pitchFamily="2" charset="0"/>
                </a:rPr>
              </a:br>
              <a:endParaRPr lang="en-US" sz="3200" kern="1200" dirty="0">
                <a:latin typeface="Nunito" panose="00000500000000000000" pitchFamily="2" charset="0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72B50E36-0A2D-BB6A-24E8-09FA806956EC}"/>
                </a:ext>
              </a:extLst>
            </p:cNvPr>
            <p:cNvSpPr/>
            <p:nvPr/>
          </p:nvSpPr>
          <p:spPr>
            <a:xfrm>
              <a:off x="25664684" y="11561032"/>
              <a:ext cx="7204160" cy="2792998"/>
            </a:xfrm>
            <a:custGeom>
              <a:avLst/>
              <a:gdLst>
                <a:gd name="connsiteX0" fmla="*/ 0 w 7204160"/>
                <a:gd name="connsiteY0" fmla="*/ 0 h 2241951"/>
                <a:gd name="connsiteX1" fmla="*/ 6083185 w 7204160"/>
                <a:gd name="connsiteY1" fmla="*/ 0 h 2241951"/>
                <a:gd name="connsiteX2" fmla="*/ 7204160 w 7204160"/>
                <a:gd name="connsiteY2" fmla="*/ 1120976 h 2241951"/>
                <a:gd name="connsiteX3" fmla="*/ 6083185 w 7204160"/>
                <a:gd name="connsiteY3" fmla="*/ 2241951 h 2241951"/>
                <a:gd name="connsiteX4" fmla="*/ 0 w 7204160"/>
                <a:gd name="connsiteY4" fmla="*/ 2241951 h 2241951"/>
                <a:gd name="connsiteX5" fmla="*/ 1120976 w 7204160"/>
                <a:gd name="connsiteY5" fmla="*/ 1120976 h 2241951"/>
                <a:gd name="connsiteX6" fmla="*/ 0 w 7204160"/>
                <a:gd name="connsiteY6" fmla="*/ 0 h 2241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04160" h="2241951">
                  <a:moveTo>
                    <a:pt x="0" y="0"/>
                  </a:moveTo>
                  <a:lnTo>
                    <a:pt x="6083185" y="0"/>
                  </a:lnTo>
                  <a:lnTo>
                    <a:pt x="7204160" y="1120976"/>
                  </a:lnTo>
                  <a:lnTo>
                    <a:pt x="6083185" y="2241951"/>
                  </a:lnTo>
                  <a:lnTo>
                    <a:pt x="0" y="2241951"/>
                  </a:lnTo>
                  <a:lnTo>
                    <a:pt x="1120976" y="11209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617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8992" tIns="42672" rIns="1163647" bIns="42672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>
                  <a:latin typeface="Nunito" panose="00000500000000000000" pitchFamily="2" charset="0"/>
                </a:rPr>
                <a:t>Evaluate quality of spirometry with AI support</a:t>
              </a: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200" kern="1200" dirty="0">
                <a:latin typeface="Nunito" panose="00000500000000000000" pitchFamily="2" charset="0"/>
              </a:endParaRP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BE" sz="3200" kern="1200" dirty="0">
                <a:latin typeface="Nunito" panose="00000500000000000000" pitchFamily="2" charset="0"/>
              </a:endParaRPr>
            </a:p>
          </p:txBody>
        </p:sp>
        <p:pic>
          <p:nvPicPr>
            <p:cNvPr id="63" name="Graphic 62" descr="Doctor male with solid fill">
              <a:extLst>
                <a:ext uri="{FF2B5EF4-FFF2-40B4-BE49-F238E27FC236}">
                  <a16:creationId xmlns:a16="http://schemas.microsoft.com/office/drawing/2014/main" id="{20AD17C4-BEA8-1316-99A4-A31ED9461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2334086" y="11597273"/>
              <a:ext cx="842361" cy="842362"/>
            </a:xfrm>
            <a:prstGeom prst="rect">
              <a:avLst/>
            </a:prstGeom>
          </p:spPr>
        </p:pic>
        <p:pic>
          <p:nvPicPr>
            <p:cNvPr id="129" name="Graphic 128" descr="Clipboard Checked with solid fill">
              <a:extLst>
                <a:ext uri="{FF2B5EF4-FFF2-40B4-BE49-F238E27FC236}">
                  <a16:creationId xmlns:a16="http://schemas.microsoft.com/office/drawing/2014/main" id="{4E37BC04-BFFB-9C2B-0955-B9DC9F5EE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877910" y="12975428"/>
              <a:ext cx="1210102" cy="1126937"/>
            </a:xfrm>
            <a:prstGeom prst="rect">
              <a:avLst/>
            </a:prstGeom>
          </p:spPr>
        </p:pic>
        <p:pic>
          <p:nvPicPr>
            <p:cNvPr id="130" name="Graphic 129" descr="Clipboard Checked with solid fill">
              <a:extLst>
                <a:ext uri="{FF2B5EF4-FFF2-40B4-BE49-F238E27FC236}">
                  <a16:creationId xmlns:a16="http://schemas.microsoft.com/office/drawing/2014/main" id="{165B71ED-7CF6-9288-B493-0AD28E4258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818995" y="13074159"/>
              <a:ext cx="1210102" cy="1126937"/>
            </a:xfrm>
            <a:prstGeom prst="rect">
              <a:avLst/>
            </a:prstGeom>
          </p:spPr>
        </p:pic>
        <p:pic>
          <p:nvPicPr>
            <p:cNvPr id="131" name="Graphic 130" descr="Chat with solid fill">
              <a:extLst>
                <a:ext uri="{FF2B5EF4-FFF2-40B4-BE49-F238E27FC236}">
                  <a16:creationId xmlns:a16="http://schemas.microsoft.com/office/drawing/2014/main" id="{D73A6224-4C4B-8E3B-DDD1-B58B0C167D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6359134" y="12975428"/>
              <a:ext cx="1210102" cy="1210102"/>
            </a:xfrm>
            <a:prstGeom prst="rect">
              <a:avLst/>
            </a:prstGeom>
          </p:spPr>
        </p:pic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29BC2D25-E1E4-23B5-F7DC-088D1DC8C7A7}"/>
                </a:ext>
              </a:extLst>
            </p:cNvPr>
            <p:cNvSpPr/>
            <p:nvPr/>
          </p:nvSpPr>
          <p:spPr>
            <a:xfrm>
              <a:off x="32021593" y="11554792"/>
              <a:ext cx="7204160" cy="2802135"/>
            </a:xfrm>
            <a:custGeom>
              <a:avLst/>
              <a:gdLst>
                <a:gd name="connsiteX0" fmla="*/ 0 w 7204160"/>
                <a:gd name="connsiteY0" fmla="*/ 0 h 2241951"/>
                <a:gd name="connsiteX1" fmla="*/ 6083185 w 7204160"/>
                <a:gd name="connsiteY1" fmla="*/ 0 h 2241951"/>
                <a:gd name="connsiteX2" fmla="*/ 7204160 w 7204160"/>
                <a:gd name="connsiteY2" fmla="*/ 1120976 h 2241951"/>
                <a:gd name="connsiteX3" fmla="*/ 6083185 w 7204160"/>
                <a:gd name="connsiteY3" fmla="*/ 2241951 h 2241951"/>
                <a:gd name="connsiteX4" fmla="*/ 0 w 7204160"/>
                <a:gd name="connsiteY4" fmla="*/ 2241951 h 2241951"/>
                <a:gd name="connsiteX5" fmla="*/ 1120976 w 7204160"/>
                <a:gd name="connsiteY5" fmla="*/ 1120976 h 2241951"/>
                <a:gd name="connsiteX6" fmla="*/ 0 w 7204160"/>
                <a:gd name="connsiteY6" fmla="*/ 0 h 2241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04160" h="2241951">
                  <a:moveTo>
                    <a:pt x="0" y="0"/>
                  </a:moveTo>
                  <a:lnTo>
                    <a:pt x="6083185" y="0"/>
                  </a:lnTo>
                  <a:lnTo>
                    <a:pt x="7204160" y="1120976"/>
                  </a:lnTo>
                  <a:lnTo>
                    <a:pt x="6083185" y="2241951"/>
                  </a:lnTo>
                  <a:lnTo>
                    <a:pt x="0" y="2241951"/>
                  </a:lnTo>
                  <a:lnTo>
                    <a:pt x="1120976" y="11209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657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8992" tIns="42672" rIns="1163647" bIns="42672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200" kern="1200" dirty="0">
                <a:latin typeface="Nunito" panose="00000500000000000000" pitchFamily="2" charset="0"/>
              </a:endParaRP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200" kern="1200" dirty="0">
                <a:latin typeface="Nunito" panose="00000500000000000000" pitchFamily="2" charset="0"/>
              </a:endParaRPr>
            </a:p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>
                  <a:latin typeface="Nunito" panose="00000500000000000000" pitchFamily="2" charset="0"/>
                </a:rPr>
                <a:t>Evaluate interpretation of spirometry with AI support</a:t>
              </a:r>
              <a:br>
                <a:rPr lang="en-US" sz="3200" kern="1200" dirty="0">
                  <a:latin typeface="Nunito" panose="00000500000000000000" pitchFamily="2" charset="0"/>
                </a:rPr>
              </a:br>
              <a:endParaRPr lang="en-US" sz="3200" kern="1200" dirty="0">
                <a:latin typeface="Nunito" panose="00000500000000000000" pitchFamily="2" charset="0"/>
              </a:endParaRPr>
            </a:p>
          </p:txBody>
        </p:sp>
        <p:pic>
          <p:nvPicPr>
            <p:cNvPr id="135" name="Graphic 134" descr="Lungs with solid fill">
              <a:extLst>
                <a:ext uri="{FF2B5EF4-FFF2-40B4-BE49-F238E27FC236}">
                  <a16:creationId xmlns:a16="http://schemas.microsoft.com/office/drawing/2014/main" id="{58E14476-BAFF-D228-20A3-01722E580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4475453" y="11654086"/>
              <a:ext cx="820736" cy="839389"/>
            </a:xfrm>
            <a:prstGeom prst="rect">
              <a:avLst/>
            </a:prstGeom>
          </p:spPr>
        </p:pic>
      </p:grpSp>
      <p:pic>
        <p:nvPicPr>
          <p:cNvPr id="146" name="Graphic 145" descr="Internet Of Things with solid fill">
            <a:extLst>
              <a:ext uri="{FF2B5EF4-FFF2-40B4-BE49-F238E27FC236}">
                <a16:creationId xmlns:a16="http://schemas.microsoft.com/office/drawing/2014/main" id="{986CCBE7-E8EB-E2C0-1055-7BECA7014F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4993678" y="11066282"/>
            <a:ext cx="914400" cy="914400"/>
          </a:xfrm>
          <a:prstGeom prst="rect">
            <a:avLst/>
          </a:prstGeom>
        </p:spPr>
      </p:pic>
      <p:pic>
        <p:nvPicPr>
          <p:cNvPr id="147" name="Graphic 146" descr="Internet Of Things with solid fill">
            <a:extLst>
              <a:ext uri="{FF2B5EF4-FFF2-40B4-BE49-F238E27FC236}">
                <a16:creationId xmlns:a16="http://schemas.microsoft.com/office/drawing/2014/main" id="{8304F078-83C6-B830-A904-CB0E1B99E4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0941334" y="9532403"/>
            <a:ext cx="914400" cy="914400"/>
          </a:xfrm>
          <a:prstGeom prst="rect">
            <a:avLst/>
          </a:prstGeom>
        </p:spPr>
      </p:pic>
      <p:pic>
        <p:nvPicPr>
          <p:cNvPr id="148" name="Graphic 147" descr="Arrow: Rotate left with solid fill">
            <a:extLst>
              <a:ext uri="{FF2B5EF4-FFF2-40B4-BE49-F238E27FC236}">
                <a16:creationId xmlns:a16="http://schemas.microsoft.com/office/drawing/2014/main" id="{DAC7CB80-A1F9-1B02-74DF-706DBD56F4E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6200000">
            <a:off x="9535103" y="11430623"/>
            <a:ext cx="2829468" cy="2829468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39EDD3E5-854E-7DA2-B3F6-FBAF7BD17048}"/>
              </a:ext>
            </a:extLst>
          </p:cNvPr>
          <p:cNvSpPr txBox="1"/>
          <p:nvPr/>
        </p:nvSpPr>
        <p:spPr>
          <a:xfrm>
            <a:off x="12315815" y="12780723"/>
            <a:ext cx="9315929" cy="6194242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marL="571500" indent="-571500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2 ARTP-accredited healthcare professionals used </a:t>
            </a:r>
            <a:r>
              <a:rPr lang="en-US" sz="3600" dirty="0" err="1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ArtiQ.Spiro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during 5 months</a:t>
            </a:r>
          </a:p>
          <a:p>
            <a:pPr marL="571500" indent="-571500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51 spirometry sessions collected</a:t>
            </a:r>
          </a:p>
          <a:p>
            <a:pPr defTabSz="382173">
              <a:spcBef>
                <a:spcPts val="900"/>
              </a:spcBef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Outcomes</a:t>
            </a:r>
          </a:p>
          <a:p>
            <a:pPr marL="571500" indent="-571500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Interpretation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of the spirometry with vs. without AI</a:t>
            </a:r>
          </a:p>
          <a:p>
            <a:pPr marL="571500" indent="-571500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Time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to interpret results with vs. without AI</a:t>
            </a:r>
          </a:p>
          <a:p>
            <a:pPr marL="571500" indent="-571500" defTabSz="382173">
              <a:spcBef>
                <a:spcPts val="900"/>
              </a:spcBef>
              <a:buFont typeface="Wingdings" panose="05000000000000000000" pitchFamily="2" charset="2"/>
              <a:buChar char="§"/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Confidence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in AI process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B4EF0AB-911A-2A0F-DA94-B3E201B6F0A0}"/>
              </a:ext>
            </a:extLst>
          </p:cNvPr>
          <p:cNvSpPr txBox="1"/>
          <p:nvPr/>
        </p:nvSpPr>
        <p:spPr>
          <a:xfrm>
            <a:off x="12364572" y="24072062"/>
            <a:ext cx="7658333" cy="1739176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Bef>
                <a:spcPts val="900"/>
              </a:spcBef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&gt;90% 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of the spirometry sessions evaluated by both the clinician and the AI to have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good quality</a:t>
            </a:r>
          </a:p>
        </p:txBody>
      </p:sp>
      <p:pic>
        <p:nvPicPr>
          <p:cNvPr id="152" name="Graphic 151" descr="Clipboard Badge with solid fill">
            <a:extLst>
              <a:ext uri="{FF2B5EF4-FFF2-40B4-BE49-F238E27FC236}">
                <a16:creationId xmlns:a16="http://schemas.microsoft.com/office/drawing/2014/main" id="{5F3D15DC-6813-C304-C4B8-8562B9321AB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510815" y="23384381"/>
            <a:ext cx="2927995" cy="2927995"/>
          </a:xfrm>
          <a:prstGeom prst="rect">
            <a:avLst/>
          </a:prstGeom>
        </p:spPr>
      </p:pic>
      <p:pic>
        <p:nvPicPr>
          <p:cNvPr id="153" name="Graphic 152" descr="Lungs with solid fill">
            <a:extLst>
              <a:ext uri="{FF2B5EF4-FFF2-40B4-BE49-F238E27FC236}">
                <a16:creationId xmlns:a16="http://schemas.microsoft.com/office/drawing/2014/main" id="{B3A09815-66AB-0113-018B-D8E9571801E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823141" y="26825803"/>
            <a:ext cx="2303341" cy="2578801"/>
          </a:xfrm>
          <a:prstGeom prst="rect">
            <a:avLst/>
          </a:prstGeom>
        </p:spPr>
      </p:pic>
      <p:sp>
        <p:nvSpPr>
          <p:cNvPr id="154" name="TextBox 153">
            <a:extLst>
              <a:ext uri="{FF2B5EF4-FFF2-40B4-BE49-F238E27FC236}">
                <a16:creationId xmlns:a16="http://schemas.microsoft.com/office/drawing/2014/main" id="{04502D18-4DF6-E56C-5512-C7ADD4E001C3}"/>
              </a:ext>
            </a:extLst>
          </p:cNvPr>
          <p:cNvSpPr txBox="1"/>
          <p:nvPr/>
        </p:nvSpPr>
        <p:spPr>
          <a:xfrm>
            <a:off x="12315815" y="27375261"/>
            <a:ext cx="7658333" cy="1185178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Bef>
                <a:spcPts val="900"/>
              </a:spcBef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The AI software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matched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the clinical diagnosis in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86%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of the cases</a:t>
            </a:r>
          </a:p>
        </p:txBody>
      </p:sp>
      <p:pic>
        <p:nvPicPr>
          <p:cNvPr id="156" name="Graphic 155" descr="Arrow: Rotate left with solid fill">
            <a:extLst>
              <a:ext uri="{FF2B5EF4-FFF2-40B4-BE49-F238E27FC236}">
                <a16:creationId xmlns:a16="http://schemas.microsoft.com/office/drawing/2014/main" id="{E26E513B-DCAA-227E-B5D4-46F0B68E69E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6200000">
            <a:off x="12390194" y="28139694"/>
            <a:ext cx="1185177" cy="2095549"/>
          </a:xfrm>
          <a:prstGeom prst="rect">
            <a:avLst/>
          </a:prstGeom>
        </p:spPr>
      </p:pic>
      <p:sp>
        <p:nvSpPr>
          <p:cNvPr id="160" name="TextBox 159">
            <a:extLst>
              <a:ext uri="{FF2B5EF4-FFF2-40B4-BE49-F238E27FC236}">
                <a16:creationId xmlns:a16="http://schemas.microsoft.com/office/drawing/2014/main" id="{2BCEBD74-8AD3-1588-AF00-40242003B186}"/>
              </a:ext>
            </a:extLst>
          </p:cNvPr>
          <p:cNvSpPr txBox="1"/>
          <p:nvPr/>
        </p:nvSpPr>
        <p:spPr>
          <a:xfrm>
            <a:off x="13937239" y="29159823"/>
            <a:ext cx="3495355" cy="631180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Bef>
                <a:spcPts val="900"/>
              </a:spcBef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5 mismatches</a:t>
            </a:r>
          </a:p>
        </p:txBody>
      </p:sp>
      <p:pic>
        <p:nvPicPr>
          <p:cNvPr id="161" name="Graphic 160" descr="Arrow: Rotate left with solid fill">
            <a:extLst>
              <a:ext uri="{FF2B5EF4-FFF2-40B4-BE49-F238E27FC236}">
                <a16:creationId xmlns:a16="http://schemas.microsoft.com/office/drawing/2014/main" id="{DCEFEA5F-2A21-515F-291A-3EB15F0C785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6200000">
            <a:off x="13514792" y="29297226"/>
            <a:ext cx="1185177" cy="2095549"/>
          </a:xfrm>
          <a:prstGeom prst="rect">
            <a:avLst/>
          </a:prstGeom>
        </p:spPr>
      </p:pic>
      <p:sp>
        <p:nvSpPr>
          <p:cNvPr id="162" name="TextBox 161">
            <a:extLst>
              <a:ext uri="{FF2B5EF4-FFF2-40B4-BE49-F238E27FC236}">
                <a16:creationId xmlns:a16="http://schemas.microsoft.com/office/drawing/2014/main" id="{13D22636-A072-98AE-D619-F15745DAB897}"/>
              </a:ext>
            </a:extLst>
          </p:cNvPr>
          <p:cNvSpPr txBox="1"/>
          <p:nvPr/>
        </p:nvSpPr>
        <p:spPr>
          <a:xfrm>
            <a:off x="15104927" y="30268601"/>
            <a:ext cx="6002549" cy="1854592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Bef>
                <a:spcPts val="900"/>
              </a:spcBef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2 cases changed to ILD 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based on AI feedback</a:t>
            </a:r>
          </a:p>
          <a:p>
            <a:pPr defTabSz="382173">
              <a:spcBef>
                <a:spcPts val="900"/>
              </a:spcBef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(confirmed in chest clinic)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F02C9609-647D-7D90-6AC6-9C9ED3F85671}"/>
              </a:ext>
            </a:extLst>
          </p:cNvPr>
          <p:cNvSpPr txBox="1"/>
          <p:nvPr/>
        </p:nvSpPr>
        <p:spPr>
          <a:xfrm>
            <a:off x="10327021" y="21936082"/>
            <a:ext cx="10526854" cy="1000512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algn="ctr" defTabSz="382173">
              <a:spcAft>
                <a:spcPts val="3000"/>
              </a:spcAft>
              <a:defRPr/>
            </a:pPr>
            <a:r>
              <a:rPr lang="en-US" sz="6000" b="1" dirty="0">
                <a:solidFill>
                  <a:srgbClr val="FF6974"/>
                </a:solidFill>
                <a:latin typeface="Nunito Light" panose="00000400000000000000" pitchFamily="2" charset="0"/>
              </a:rPr>
              <a:t>Interpretation</a:t>
            </a:r>
            <a:endParaRPr lang="en-US" sz="3200" b="1" dirty="0">
              <a:solidFill>
                <a:srgbClr val="FF6974"/>
              </a:solidFill>
              <a:latin typeface="Nunito Light" panose="00000400000000000000" pitchFamily="2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B021E115-F169-DB70-3BFB-393C403697F0}"/>
              </a:ext>
            </a:extLst>
          </p:cNvPr>
          <p:cNvSpPr txBox="1"/>
          <p:nvPr/>
        </p:nvSpPr>
        <p:spPr>
          <a:xfrm>
            <a:off x="22747021" y="21936082"/>
            <a:ext cx="10526854" cy="1000512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algn="ctr" defTabSz="382173">
              <a:spcAft>
                <a:spcPts val="3000"/>
              </a:spcAft>
              <a:defRPr/>
            </a:pPr>
            <a:r>
              <a:rPr lang="en-US" sz="6000" b="1" dirty="0">
                <a:solidFill>
                  <a:srgbClr val="FF6974"/>
                </a:solidFill>
                <a:latin typeface="Nunito Light" panose="00000400000000000000" pitchFamily="2" charset="0"/>
              </a:rPr>
              <a:t>Time &amp; Confidence</a:t>
            </a:r>
            <a:endParaRPr lang="en-US" sz="3200" b="1" dirty="0">
              <a:solidFill>
                <a:srgbClr val="FF6974"/>
              </a:solidFill>
              <a:latin typeface="Nunito Light" panose="00000400000000000000" pitchFamily="2" charset="0"/>
            </a:endParaRPr>
          </a:p>
        </p:txBody>
      </p:sp>
      <p:pic>
        <p:nvPicPr>
          <p:cNvPr id="172" name="Graphic 171" descr="Stopwatch 66% with solid fill">
            <a:extLst>
              <a:ext uri="{FF2B5EF4-FFF2-40B4-BE49-F238E27FC236}">
                <a16:creationId xmlns:a16="http://schemas.microsoft.com/office/drawing/2014/main" id="{3190574F-0452-FFE3-08E7-9DCB63C319EE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3295979" y="23466781"/>
            <a:ext cx="2763194" cy="2763194"/>
          </a:xfrm>
          <a:prstGeom prst="rect">
            <a:avLst/>
          </a:prstGeom>
        </p:spPr>
      </p:pic>
      <p:sp>
        <p:nvSpPr>
          <p:cNvPr id="173" name="TextBox 172">
            <a:extLst>
              <a:ext uri="{FF2B5EF4-FFF2-40B4-BE49-F238E27FC236}">
                <a16:creationId xmlns:a16="http://schemas.microsoft.com/office/drawing/2014/main" id="{10BA458D-3EA4-9F0A-A2CC-96158B85573E}"/>
              </a:ext>
            </a:extLst>
          </p:cNvPr>
          <p:cNvSpPr txBox="1"/>
          <p:nvPr/>
        </p:nvSpPr>
        <p:spPr>
          <a:xfrm>
            <a:off x="26059173" y="23978790"/>
            <a:ext cx="7658333" cy="1739176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Bef>
                <a:spcPts val="900"/>
              </a:spcBef>
              <a:defRPr/>
            </a:pP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Time to interpret results decreased with 50%  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from 10.6 ± 4.1 min. to 5.6 ± 5.6 min (p&lt;0.001)</a:t>
            </a:r>
          </a:p>
        </p:txBody>
      </p:sp>
      <p:pic>
        <p:nvPicPr>
          <p:cNvPr id="10" name="Graphic 9" descr="Internet Of Things with solid fill">
            <a:extLst>
              <a:ext uri="{FF2B5EF4-FFF2-40B4-BE49-F238E27FC236}">
                <a16:creationId xmlns:a16="http://schemas.microsoft.com/office/drawing/2014/main" id="{D2DAC441-4A72-755C-53F1-40034F23F3B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3635970" y="27078246"/>
            <a:ext cx="2274187" cy="22741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076866B-1D13-0952-48A7-0B8B6F3CD835}"/>
              </a:ext>
            </a:extLst>
          </p:cNvPr>
          <p:cNvSpPr txBox="1"/>
          <p:nvPr/>
        </p:nvSpPr>
        <p:spPr>
          <a:xfrm>
            <a:off x="26174752" y="27111430"/>
            <a:ext cx="7658333" cy="2293174"/>
          </a:xfrm>
          <a:prstGeom prst="rect">
            <a:avLst/>
          </a:prstGeom>
          <a:noFill/>
        </p:spPr>
        <p:txBody>
          <a:bodyPr wrap="square" lIns="76435" tIns="38218" rIns="76435" bIns="38218" rtlCol="0" anchor="t">
            <a:spAutoFit/>
          </a:bodyPr>
          <a:lstStyle/>
          <a:p>
            <a:pPr defTabSz="382173">
              <a:spcBef>
                <a:spcPts val="900"/>
              </a:spcBef>
              <a:defRPr/>
            </a:pP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Healthcare professionals were </a:t>
            </a:r>
            <a:r>
              <a:rPr lang="en-US" sz="3600" b="1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confident</a:t>
            </a:r>
            <a:r>
              <a:rPr lang="en-US" sz="3600" dirty="0">
                <a:solidFill>
                  <a:srgbClr val="0A5587"/>
                </a:solidFill>
                <a:latin typeface="Nunito Light" panose="00000400000000000000" pitchFamily="2" charset="0"/>
                <a:sym typeface="Wingdings" panose="05000000000000000000" pitchFamily="2" charset="2"/>
              </a:rPr>
              <a:t> in the AI process and diagnosis with a median of 4 on a 5-point Likert scale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8C9C382-CB3E-BDE1-B9FA-4655177D07AC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6793264" y="23754260"/>
            <a:ext cx="1621042" cy="162104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005AA6C-BF25-A5A6-311C-CBCB2FF1D7C5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8091525" y="12923417"/>
            <a:ext cx="5446454" cy="5068623"/>
          </a:xfrm>
          <a:prstGeom prst="rect">
            <a:avLst/>
          </a:prstGeom>
        </p:spPr>
      </p:pic>
      <p:pic>
        <p:nvPicPr>
          <p:cNvPr id="40" name="Picture 39" descr="A screenshot of a graph&#10;&#10;Description automatically generated">
            <a:extLst>
              <a:ext uri="{FF2B5EF4-FFF2-40B4-BE49-F238E27FC236}">
                <a16:creationId xmlns:a16="http://schemas.microsoft.com/office/drawing/2014/main" id="{C6CFDE18-5794-04D4-C0CF-57FB63CF5854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2520302" y="12692020"/>
            <a:ext cx="4316739" cy="5991336"/>
          </a:xfrm>
          <a:prstGeom prst="rect">
            <a:avLst/>
          </a:prstGeom>
        </p:spPr>
      </p:pic>
      <p:pic>
        <p:nvPicPr>
          <p:cNvPr id="18" name="Picture 1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A5E061A-7A70-4C16-D8F1-C1DA80772B99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6151185" y="28084287"/>
            <a:ext cx="3596159" cy="1668125"/>
          </a:xfrm>
          <a:prstGeom prst="rect">
            <a:avLst/>
          </a:prstGeom>
        </p:spPr>
      </p:pic>
      <p:pic>
        <p:nvPicPr>
          <p:cNvPr id="1026" name="Picture 2" descr="Health Innovation North East and North Cumbria - NIHR Newcastle in Vitro  Diagnostics Co-operative (Newcastle MIC)NIHR Newcastle in Vitro Diagnostics  Co-operative (Newcastle MIC)">
            <a:extLst>
              <a:ext uri="{FF2B5EF4-FFF2-40B4-BE49-F238E27FC236}">
                <a16:creationId xmlns:a16="http://schemas.microsoft.com/office/drawing/2014/main" id="{AF0158BE-1E7D-4C0A-F302-86E4D12E9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0415" y="28238308"/>
            <a:ext cx="3545161" cy="1349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666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bf7fbd-4328-4da7-b71e-4c5519b0c72b">
      <Terms xmlns="http://schemas.microsoft.com/office/infopath/2007/PartnerControls"/>
    </lcf76f155ced4ddcb4097134ff3c332f>
    <TaxCatchAll xmlns="f2c3ff29-97e9-41bc-9e66-f91ee54c3a3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89CCCAC8677146B1FCB8A0E5F5F6A8" ma:contentTypeVersion="19" ma:contentTypeDescription="Een nieuw document maken." ma:contentTypeScope="" ma:versionID="a6f9d002c000330c22d801ee868c5859">
  <xsd:schema xmlns:xsd="http://www.w3.org/2001/XMLSchema" xmlns:xs="http://www.w3.org/2001/XMLSchema" xmlns:p="http://schemas.microsoft.com/office/2006/metadata/properties" xmlns:ns2="f2c3ff29-97e9-41bc-9e66-f91ee54c3a3f" xmlns:ns3="7cbf7fbd-4328-4da7-b71e-4c5519b0c72b" targetNamespace="http://schemas.microsoft.com/office/2006/metadata/properties" ma:root="true" ma:fieldsID="aca191cf213224b38c7f202c87934ea6" ns2:_="" ns3:_="">
    <xsd:import namespace="f2c3ff29-97e9-41bc-9e66-f91ee54c3a3f"/>
    <xsd:import namespace="7cbf7fbd-4328-4da7-b71e-4c5519b0c72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3ff29-97e9-41bc-9e66-f91ee54c3a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f252b28-bd07-40d9-8b24-40f6ec07b386}" ma:internalName="TaxCatchAll" ma:showField="CatchAllData" ma:web="f2c3ff29-97e9-41bc-9e66-f91ee54c3a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f7fbd-4328-4da7-b71e-4c5519b0c7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d876d5e8-cadc-47ff-b04c-6900f2c04b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CC4167-3675-4CB2-B265-85DB6B9DBC35}">
  <ds:schemaRefs>
    <ds:schemaRef ds:uri="http://schemas.microsoft.com/office/2006/metadata/properties"/>
    <ds:schemaRef ds:uri="f2c3ff29-97e9-41bc-9e66-f91ee54c3a3f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7cbf7fbd-4328-4da7-b71e-4c5519b0c72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BAC8753-129E-4704-89EA-C87D2898C5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C9D557-42FD-4B05-8AED-267D9DC97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3ff29-97e9-41bc-9e66-f91ee54c3a3f"/>
    <ds:schemaRef ds:uri="7cbf7fbd-4328-4da7-b71e-4c5519b0c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491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Nunito</vt:lpstr>
      <vt:lpstr>Nunito Light</vt:lpstr>
      <vt:lpstr>Wingdings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 Kubilius</dc:creator>
  <cp:lastModifiedBy>Smets, Elena</cp:lastModifiedBy>
  <cp:revision>5</cp:revision>
  <cp:lastPrinted>2022-04-25T13:54:43Z</cp:lastPrinted>
  <dcterms:created xsi:type="dcterms:W3CDTF">2020-04-20T10:38:42Z</dcterms:created>
  <dcterms:modified xsi:type="dcterms:W3CDTF">2024-07-09T13:21:35Z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0x010100FF89CCCAC8677146B1FCB8A0E5F5F6A8</vt:lpwstr>
  </property>
  <property fmtid="{D5CDD505-2E9C-101B-9397-08002B2CF9AE}" pid="3" name="MediaServiceImageTags">
    <vt:lpwstr/>
  </property>
</Properties>
</file>